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33423225" cy="47272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22" d="100"/>
          <a:sy n="22" d="100"/>
        </p:scale>
        <p:origin x="2490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0FB46-B051-4564-8C84-434DF7B32ED4}" type="datetimeFigureOut">
              <a:rPr lang="zh-TW" altLang="en-US" smtClean="0"/>
              <a:t>2023/8/5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F0B70-0684-472B-8822-B4749589B4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59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F0B70-0684-472B-8822-B4749589B41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28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A05ADBF-BE3B-CA75-8D78-F7C158FB3A12}"/>
              </a:ext>
            </a:extLst>
          </p:cNvPr>
          <p:cNvSpPr/>
          <p:nvPr/>
        </p:nvSpPr>
        <p:spPr>
          <a:xfrm>
            <a:off x="5923587" y="25061460"/>
            <a:ext cx="66373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B7A175-9198-F187-E293-11B8DA1C17E7}"/>
              </a:ext>
            </a:extLst>
          </p:cNvPr>
          <p:cNvSpPr/>
          <p:nvPr/>
        </p:nvSpPr>
        <p:spPr>
          <a:xfrm>
            <a:off x="5923587" y="26898281"/>
            <a:ext cx="66373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3BE587-78EE-E7BB-30E8-4E36ECFAD916}"/>
              </a:ext>
            </a:extLst>
          </p:cNvPr>
          <p:cNvSpPr/>
          <p:nvPr/>
        </p:nvSpPr>
        <p:spPr>
          <a:xfrm>
            <a:off x="6075987" y="28783257"/>
            <a:ext cx="66373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917C97-B8AA-87C6-4CC9-2048C1711CFC}"/>
              </a:ext>
            </a:extLst>
          </p:cNvPr>
          <p:cNvSpPr/>
          <p:nvPr/>
        </p:nvSpPr>
        <p:spPr>
          <a:xfrm>
            <a:off x="6075987" y="30964374"/>
            <a:ext cx="66373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3A062E-FB7C-56B8-11C2-638BC374AE01}"/>
              </a:ext>
            </a:extLst>
          </p:cNvPr>
          <p:cNvSpPr/>
          <p:nvPr/>
        </p:nvSpPr>
        <p:spPr>
          <a:xfrm>
            <a:off x="6075986" y="33145491"/>
            <a:ext cx="66373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CFB8C1-210B-C79F-1204-FF0B288EC7FB}"/>
              </a:ext>
            </a:extLst>
          </p:cNvPr>
          <p:cNvSpPr/>
          <p:nvPr/>
        </p:nvSpPr>
        <p:spPr>
          <a:xfrm>
            <a:off x="12713368" y="23365947"/>
            <a:ext cx="215766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CFA248-2F8F-8197-0436-46D80D5D070D}"/>
              </a:ext>
            </a:extLst>
          </p:cNvPr>
          <p:cNvSpPr/>
          <p:nvPr/>
        </p:nvSpPr>
        <p:spPr>
          <a:xfrm>
            <a:off x="14871032" y="3749523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249E2A-F06D-518F-3335-B4A923C92F0C}"/>
              </a:ext>
            </a:extLst>
          </p:cNvPr>
          <p:cNvSpPr/>
          <p:nvPr/>
        </p:nvSpPr>
        <p:spPr>
          <a:xfrm>
            <a:off x="15023432" y="6308239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F095C7-C693-7B96-0BC6-1E90A1B703FA}"/>
              </a:ext>
            </a:extLst>
          </p:cNvPr>
          <p:cNvSpPr/>
          <p:nvPr/>
        </p:nvSpPr>
        <p:spPr>
          <a:xfrm>
            <a:off x="15023432" y="8236955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E5D3E0B-2D76-2FC2-6560-07DAB653BA52}"/>
              </a:ext>
            </a:extLst>
          </p:cNvPr>
          <p:cNvSpPr/>
          <p:nvPr/>
        </p:nvSpPr>
        <p:spPr>
          <a:xfrm>
            <a:off x="15023431" y="10687762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CF4B8C-91CF-F13A-5F98-94DFE035382C}"/>
              </a:ext>
            </a:extLst>
          </p:cNvPr>
          <p:cNvSpPr/>
          <p:nvPr/>
        </p:nvSpPr>
        <p:spPr>
          <a:xfrm>
            <a:off x="14871032" y="12927735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F4A377-C9FB-9E80-53DF-E010908806B2}"/>
              </a:ext>
            </a:extLst>
          </p:cNvPr>
          <p:cNvSpPr/>
          <p:nvPr/>
        </p:nvSpPr>
        <p:spPr>
          <a:xfrm>
            <a:off x="15023432" y="14545194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5A30D9F-1FEB-B8FC-816C-C3FA1A22D278}"/>
              </a:ext>
            </a:extLst>
          </p:cNvPr>
          <p:cNvSpPr/>
          <p:nvPr/>
        </p:nvSpPr>
        <p:spPr>
          <a:xfrm>
            <a:off x="14871032" y="17015069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8EC3901-1C8B-F66F-8A5B-DE42F446AC82}"/>
              </a:ext>
            </a:extLst>
          </p:cNvPr>
          <p:cNvSpPr/>
          <p:nvPr/>
        </p:nvSpPr>
        <p:spPr>
          <a:xfrm>
            <a:off x="15023430" y="25576529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32D03A1-CA77-2E61-A794-DF1184229454}"/>
              </a:ext>
            </a:extLst>
          </p:cNvPr>
          <p:cNvSpPr/>
          <p:nvPr/>
        </p:nvSpPr>
        <p:spPr>
          <a:xfrm>
            <a:off x="14891085" y="27233092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B72E8FD-234C-659B-6310-BF4A9D72222C}"/>
              </a:ext>
            </a:extLst>
          </p:cNvPr>
          <p:cNvSpPr/>
          <p:nvPr/>
        </p:nvSpPr>
        <p:spPr>
          <a:xfrm>
            <a:off x="14891085" y="29413285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E96C17D-DBC7-75E7-6FB5-EDF9EBE51AB0}"/>
              </a:ext>
            </a:extLst>
          </p:cNvPr>
          <p:cNvSpPr/>
          <p:nvPr/>
        </p:nvSpPr>
        <p:spPr>
          <a:xfrm>
            <a:off x="15023429" y="31561479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ED8AE67-1506-084F-7FBD-3D0AFB2F0126}"/>
              </a:ext>
            </a:extLst>
          </p:cNvPr>
          <p:cNvSpPr/>
          <p:nvPr/>
        </p:nvSpPr>
        <p:spPr>
          <a:xfrm>
            <a:off x="14891085" y="33677875"/>
            <a:ext cx="2157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2EDC9E-4B6A-AF26-E1A6-360E82839115}"/>
              </a:ext>
            </a:extLst>
          </p:cNvPr>
          <p:cNvSpPr/>
          <p:nvPr/>
        </p:nvSpPr>
        <p:spPr>
          <a:xfrm>
            <a:off x="19832091" y="6268162"/>
            <a:ext cx="123724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6874F06-ED6B-069D-2A83-981486B0F411}"/>
              </a:ext>
            </a:extLst>
          </p:cNvPr>
          <p:cNvSpPr/>
          <p:nvPr/>
        </p:nvSpPr>
        <p:spPr>
          <a:xfrm>
            <a:off x="28250147" y="8236955"/>
            <a:ext cx="395438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2D34F4-C0B5-FD07-E53A-D18E71E737A8}"/>
              </a:ext>
            </a:extLst>
          </p:cNvPr>
          <p:cNvSpPr txBox="1"/>
          <p:nvPr/>
        </p:nvSpPr>
        <p:spPr>
          <a:xfrm>
            <a:off x="19832091" y="3320716"/>
            <a:ext cx="2157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24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E541FA-9B2A-5CED-1EA6-32F0EE88E2A5}"/>
              </a:ext>
            </a:extLst>
          </p:cNvPr>
          <p:cNvSpPr/>
          <p:nvPr/>
        </p:nvSpPr>
        <p:spPr>
          <a:xfrm>
            <a:off x="19832091" y="27005963"/>
            <a:ext cx="1210774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7DC9CD-D2B4-6790-3E50-781D19E89B60}"/>
              </a:ext>
            </a:extLst>
          </p:cNvPr>
          <p:cNvSpPr/>
          <p:nvPr/>
        </p:nvSpPr>
        <p:spPr>
          <a:xfrm>
            <a:off x="27910971" y="28783285"/>
            <a:ext cx="427178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0214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4C32EC-DEA2-3DB4-4DAC-A75B5F56E26A}"/>
              </a:ext>
            </a:extLst>
          </p:cNvPr>
          <p:cNvSpPr/>
          <p:nvPr/>
        </p:nvSpPr>
        <p:spPr>
          <a:xfrm>
            <a:off x="3565397" y="2011465"/>
            <a:ext cx="1005434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038BA-36C5-43D6-626C-7B8BA5F356BD}"/>
              </a:ext>
            </a:extLst>
          </p:cNvPr>
          <p:cNvSpPr/>
          <p:nvPr/>
        </p:nvSpPr>
        <p:spPr>
          <a:xfrm>
            <a:off x="5823284" y="4022930"/>
            <a:ext cx="779646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291029-0870-7D60-C67F-8A231103A70C}"/>
              </a:ext>
            </a:extLst>
          </p:cNvPr>
          <p:cNvSpPr/>
          <p:nvPr/>
        </p:nvSpPr>
        <p:spPr>
          <a:xfrm>
            <a:off x="3565397" y="6774152"/>
            <a:ext cx="1005434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D8527E-7C6A-D0DE-3767-71D45CD7B75A}"/>
              </a:ext>
            </a:extLst>
          </p:cNvPr>
          <p:cNvSpPr/>
          <p:nvPr/>
        </p:nvSpPr>
        <p:spPr>
          <a:xfrm>
            <a:off x="3565397" y="8541348"/>
            <a:ext cx="1005434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ACB606-3B4B-D810-9EA5-8BA2AC9E9C84}"/>
              </a:ext>
            </a:extLst>
          </p:cNvPr>
          <p:cNvSpPr/>
          <p:nvPr/>
        </p:nvSpPr>
        <p:spPr>
          <a:xfrm>
            <a:off x="3565397" y="14902043"/>
            <a:ext cx="928432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6AF508-C663-55AF-68BC-5B7943777B28}"/>
              </a:ext>
            </a:extLst>
          </p:cNvPr>
          <p:cNvSpPr/>
          <p:nvPr/>
        </p:nvSpPr>
        <p:spPr>
          <a:xfrm>
            <a:off x="3717797" y="16936731"/>
            <a:ext cx="928432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8C72BC-8616-4A60-3629-CB9C9272A8CE}"/>
              </a:ext>
            </a:extLst>
          </p:cNvPr>
          <p:cNvSpPr/>
          <p:nvPr/>
        </p:nvSpPr>
        <p:spPr>
          <a:xfrm>
            <a:off x="3565397" y="18948196"/>
            <a:ext cx="928432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515CF9-0289-748C-7FA9-40DE48E11B56}"/>
              </a:ext>
            </a:extLst>
          </p:cNvPr>
          <p:cNvSpPr/>
          <p:nvPr/>
        </p:nvSpPr>
        <p:spPr>
          <a:xfrm>
            <a:off x="3565396" y="21235874"/>
            <a:ext cx="928432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66354-8296-A738-0489-E96542C6D09F}"/>
              </a:ext>
            </a:extLst>
          </p:cNvPr>
          <p:cNvSpPr/>
          <p:nvPr/>
        </p:nvSpPr>
        <p:spPr>
          <a:xfrm>
            <a:off x="15260093" y="4022930"/>
            <a:ext cx="7311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21F748-1F72-6AE2-A606-F87A44BEC465}"/>
              </a:ext>
            </a:extLst>
          </p:cNvPr>
          <p:cNvSpPr/>
          <p:nvPr/>
        </p:nvSpPr>
        <p:spPr>
          <a:xfrm>
            <a:off x="15260093" y="6176956"/>
            <a:ext cx="7311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CDF921E-8427-2BC5-CDFE-10C0EB39167E}"/>
              </a:ext>
            </a:extLst>
          </p:cNvPr>
          <p:cNvSpPr/>
          <p:nvPr/>
        </p:nvSpPr>
        <p:spPr>
          <a:xfrm>
            <a:off x="15260093" y="8304001"/>
            <a:ext cx="7311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5BBA1C-EC9B-E8B6-8DB0-C8024D2344B1}"/>
              </a:ext>
            </a:extLst>
          </p:cNvPr>
          <p:cNvSpPr/>
          <p:nvPr/>
        </p:nvSpPr>
        <p:spPr>
          <a:xfrm>
            <a:off x="15260094" y="1949834"/>
            <a:ext cx="731114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50A2C6-D77F-C7B7-803F-A3B93B8F1D8E}"/>
              </a:ext>
            </a:extLst>
          </p:cNvPr>
          <p:cNvSpPr/>
          <p:nvPr/>
        </p:nvSpPr>
        <p:spPr>
          <a:xfrm>
            <a:off x="13154525" y="10795752"/>
            <a:ext cx="7796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C99907-E013-5564-EB04-F346360BAF85}"/>
              </a:ext>
            </a:extLst>
          </p:cNvPr>
          <p:cNvSpPr/>
          <p:nvPr/>
        </p:nvSpPr>
        <p:spPr>
          <a:xfrm>
            <a:off x="17084842" y="12682441"/>
            <a:ext cx="40185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7AFCA34-92DD-184C-0481-E6AEAF79A27C}"/>
              </a:ext>
            </a:extLst>
          </p:cNvPr>
          <p:cNvSpPr/>
          <p:nvPr/>
        </p:nvSpPr>
        <p:spPr>
          <a:xfrm>
            <a:off x="13306924" y="17060881"/>
            <a:ext cx="7796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2C7BE2-F0D9-4B47-95FD-622CA5767B90}"/>
              </a:ext>
            </a:extLst>
          </p:cNvPr>
          <p:cNvSpPr/>
          <p:nvPr/>
        </p:nvSpPr>
        <p:spPr>
          <a:xfrm>
            <a:off x="13349053" y="14902043"/>
            <a:ext cx="760193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614EDE-26EB-4057-1633-4CE2A9140821}"/>
              </a:ext>
            </a:extLst>
          </p:cNvPr>
          <p:cNvSpPr/>
          <p:nvPr/>
        </p:nvSpPr>
        <p:spPr>
          <a:xfrm>
            <a:off x="13154526" y="18703636"/>
            <a:ext cx="7796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650360-8C0A-A647-E52C-21120619457A}"/>
              </a:ext>
            </a:extLst>
          </p:cNvPr>
          <p:cNvSpPr/>
          <p:nvPr/>
        </p:nvSpPr>
        <p:spPr>
          <a:xfrm>
            <a:off x="12849726" y="21058621"/>
            <a:ext cx="7796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9DA4E84-203E-ED19-52D3-C02FC5C7681F}"/>
              </a:ext>
            </a:extLst>
          </p:cNvPr>
          <p:cNvSpPr/>
          <p:nvPr/>
        </p:nvSpPr>
        <p:spPr>
          <a:xfrm>
            <a:off x="13048013" y="23184102"/>
            <a:ext cx="7796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C006E5A-CF5E-0B67-CC76-87FED26277D7}"/>
              </a:ext>
            </a:extLst>
          </p:cNvPr>
          <p:cNvSpPr/>
          <p:nvPr/>
        </p:nvSpPr>
        <p:spPr>
          <a:xfrm>
            <a:off x="3717797" y="23336502"/>
            <a:ext cx="91319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DE2A83-F14F-A432-4C48-47FE4D7CA4E4}"/>
              </a:ext>
            </a:extLst>
          </p:cNvPr>
          <p:cNvSpPr/>
          <p:nvPr/>
        </p:nvSpPr>
        <p:spPr>
          <a:xfrm>
            <a:off x="26036337" y="14852844"/>
            <a:ext cx="603935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AF9EF9D-C7FD-AEBA-9E79-5614D59E251D}"/>
              </a:ext>
            </a:extLst>
          </p:cNvPr>
          <p:cNvSpPr/>
          <p:nvPr/>
        </p:nvSpPr>
        <p:spPr>
          <a:xfrm>
            <a:off x="25626765" y="17423317"/>
            <a:ext cx="6448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4040813-B387-D9F6-FB84-719D244E386C}"/>
              </a:ext>
            </a:extLst>
          </p:cNvPr>
          <p:cNvSpPr/>
          <p:nvPr/>
        </p:nvSpPr>
        <p:spPr>
          <a:xfrm>
            <a:off x="25838782" y="19049432"/>
            <a:ext cx="6448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FB12F3F-70AF-D4D3-4CBB-E32F93D6DA21}"/>
              </a:ext>
            </a:extLst>
          </p:cNvPr>
          <p:cNvSpPr/>
          <p:nvPr/>
        </p:nvSpPr>
        <p:spPr>
          <a:xfrm>
            <a:off x="26036337" y="20989905"/>
            <a:ext cx="6448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5436202-02A7-BE34-D40E-D1B2D79CFF6B}"/>
              </a:ext>
            </a:extLst>
          </p:cNvPr>
          <p:cNvSpPr/>
          <p:nvPr/>
        </p:nvSpPr>
        <p:spPr>
          <a:xfrm>
            <a:off x="26036337" y="22930378"/>
            <a:ext cx="6448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A1B2578-2E2C-6138-1F71-A0E34E4C137B}"/>
              </a:ext>
            </a:extLst>
          </p:cNvPr>
          <p:cNvSpPr/>
          <p:nvPr/>
        </p:nvSpPr>
        <p:spPr>
          <a:xfrm>
            <a:off x="26036337" y="10795752"/>
            <a:ext cx="6448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074656-FE77-B79F-8FB2-12AA86938C49}"/>
              </a:ext>
            </a:extLst>
          </p:cNvPr>
          <p:cNvSpPr/>
          <p:nvPr/>
        </p:nvSpPr>
        <p:spPr>
          <a:xfrm>
            <a:off x="26188737" y="12622608"/>
            <a:ext cx="6448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146459A-4108-6E13-17B7-BD29089FEAA6}"/>
              </a:ext>
            </a:extLst>
          </p:cNvPr>
          <p:cNvSpPr/>
          <p:nvPr/>
        </p:nvSpPr>
        <p:spPr>
          <a:xfrm>
            <a:off x="28346400" y="1878431"/>
            <a:ext cx="3853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EAB72D-80A5-6514-75AD-B65EDE351DA3}"/>
              </a:ext>
            </a:extLst>
          </p:cNvPr>
          <p:cNvSpPr/>
          <p:nvPr/>
        </p:nvSpPr>
        <p:spPr>
          <a:xfrm>
            <a:off x="28346400" y="4584560"/>
            <a:ext cx="394130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18F2CB2-022D-E153-32C3-54CC4F358D47}"/>
              </a:ext>
            </a:extLst>
          </p:cNvPr>
          <p:cNvSpPr/>
          <p:nvPr/>
        </p:nvSpPr>
        <p:spPr>
          <a:xfrm>
            <a:off x="28302283" y="6851970"/>
            <a:ext cx="394130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BEDD193-0894-CCCC-C5E7-4C7CBFF6C5CF}"/>
              </a:ext>
            </a:extLst>
          </p:cNvPr>
          <p:cNvSpPr/>
          <p:nvPr/>
        </p:nvSpPr>
        <p:spPr>
          <a:xfrm>
            <a:off x="28262177" y="8741662"/>
            <a:ext cx="394130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BA89A2-CD94-D030-F7BD-06D00A95B5F3}"/>
              </a:ext>
            </a:extLst>
          </p:cNvPr>
          <p:cNvSpPr txBox="1"/>
          <p:nvPr/>
        </p:nvSpPr>
        <p:spPr>
          <a:xfrm>
            <a:off x="3717797" y="740229"/>
            <a:ext cx="2105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414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3257D4E-9D00-9DA2-208D-9BD8A1CF6CF3}"/>
              </a:ext>
            </a:extLst>
          </p:cNvPr>
          <p:cNvSpPr txBox="1"/>
          <p:nvPr/>
        </p:nvSpPr>
        <p:spPr>
          <a:xfrm>
            <a:off x="21103386" y="859193"/>
            <a:ext cx="1467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438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C734480-5DB6-95E7-F588-CAE28B80E5F6}"/>
              </a:ext>
            </a:extLst>
          </p:cNvPr>
          <p:cNvSpPr txBox="1"/>
          <p:nvPr/>
        </p:nvSpPr>
        <p:spPr>
          <a:xfrm>
            <a:off x="23488168" y="1738873"/>
            <a:ext cx="3941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Repeat 142</a:t>
            </a:r>
            <a:r>
              <a:rPr lang="zh-TW" altLang="en-US" sz="4000" dirty="0">
                <a:solidFill>
                  <a:srgbClr val="FF0000"/>
                </a:solidFill>
              </a:rPr>
              <a:t> </a:t>
            </a:r>
            <a:r>
              <a:rPr lang="en-US" altLang="zh-TW" sz="4000" dirty="0">
                <a:solidFill>
                  <a:srgbClr val="FF0000"/>
                </a:solidFill>
              </a:rPr>
              <a:t>bars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7B067A6-C940-1EF3-CE23-E73172708B64}"/>
              </a:ext>
            </a:extLst>
          </p:cNvPr>
          <p:cNvSpPr txBox="1"/>
          <p:nvPr/>
        </p:nvSpPr>
        <p:spPr>
          <a:xfrm>
            <a:off x="25754559" y="1213136"/>
            <a:ext cx="2507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293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rd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9121FEB-FD54-0A84-8203-663B8EAC4203}"/>
              </a:ext>
            </a:extLst>
          </p:cNvPr>
          <p:cNvSpPr txBox="1"/>
          <p:nvPr/>
        </p:nvSpPr>
        <p:spPr>
          <a:xfrm>
            <a:off x="25838782" y="636993"/>
            <a:ext cx="2105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876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374421B-A022-137D-6299-A1C4C0E781A2}"/>
              </a:ext>
            </a:extLst>
          </p:cNvPr>
          <p:cNvSpPr/>
          <p:nvPr/>
        </p:nvSpPr>
        <p:spPr>
          <a:xfrm>
            <a:off x="4138864" y="14852844"/>
            <a:ext cx="91439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F9BD1F-8F38-798D-1737-CF75E3C28ECF}"/>
              </a:ext>
            </a:extLst>
          </p:cNvPr>
          <p:cNvSpPr/>
          <p:nvPr/>
        </p:nvSpPr>
        <p:spPr>
          <a:xfrm>
            <a:off x="3633039" y="16793317"/>
            <a:ext cx="14202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B938EA-CBEE-173D-114A-67679568E86D}"/>
              </a:ext>
            </a:extLst>
          </p:cNvPr>
          <p:cNvSpPr/>
          <p:nvPr/>
        </p:nvSpPr>
        <p:spPr>
          <a:xfrm>
            <a:off x="3785439" y="18542875"/>
            <a:ext cx="17972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25D547-4165-2E36-28F9-781D0E79AF58}"/>
              </a:ext>
            </a:extLst>
          </p:cNvPr>
          <p:cNvSpPr/>
          <p:nvPr/>
        </p:nvSpPr>
        <p:spPr>
          <a:xfrm>
            <a:off x="3785439" y="20812833"/>
            <a:ext cx="17972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317BC2-9EE3-8BE8-2086-E14B60099489}"/>
              </a:ext>
            </a:extLst>
          </p:cNvPr>
          <p:cNvSpPr/>
          <p:nvPr/>
        </p:nvSpPr>
        <p:spPr>
          <a:xfrm>
            <a:off x="3633039" y="23006287"/>
            <a:ext cx="19496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5170EF-AC82-29B0-374E-D7C6B39A0475}"/>
              </a:ext>
            </a:extLst>
          </p:cNvPr>
          <p:cNvSpPr/>
          <p:nvPr/>
        </p:nvSpPr>
        <p:spPr>
          <a:xfrm>
            <a:off x="4138864" y="12621138"/>
            <a:ext cx="14202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A593B8-22CE-B202-7447-73B0FD89D42A}"/>
              </a:ext>
            </a:extLst>
          </p:cNvPr>
          <p:cNvSpPr/>
          <p:nvPr/>
        </p:nvSpPr>
        <p:spPr>
          <a:xfrm>
            <a:off x="3934577" y="2089701"/>
            <a:ext cx="313999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8FF738-58C0-5DBB-4A27-532303535BF8}"/>
              </a:ext>
            </a:extLst>
          </p:cNvPr>
          <p:cNvSpPr/>
          <p:nvPr/>
        </p:nvSpPr>
        <p:spPr>
          <a:xfrm>
            <a:off x="4111539" y="4197092"/>
            <a:ext cx="31399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B0CCA8-C67D-D95C-CDF6-B44BE42728F9}"/>
              </a:ext>
            </a:extLst>
          </p:cNvPr>
          <p:cNvSpPr/>
          <p:nvPr/>
        </p:nvSpPr>
        <p:spPr>
          <a:xfrm>
            <a:off x="3843583" y="6467050"/>
            <a:ext cx="31399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FD8DF1-FF3E-5FDA-1E38-C242229654C9}"/>
              </a:ext>
            </a:extLst>
          </p:cNvPr>
          <p:cNvSpPr/>
          <p:nvPr/>
        </p:nvSpPr>
        <p:spPr>
          <a:xfrm>
            <a:off x="3995983" y="8254653"/>
            <a:ext cx="31399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5FB355-66AF-9E13-39DC-1448761F600F}"/>
              </a:ext>
            </a:extLst>
          </p:cNvPr>
          <p:cNvSpPr/>
          <p:nvPr/>
        </p:nvSpPr>
        <p:spPr>
          <a:xfrm>
            <a:off x="14008806" y="2089701"/>
            <a:ext cx="1799519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6B52CE-EB1D-3D05-012C-849B808606CE}"/>
              </a:ext>
            </a:extLst>
          </p:cNvPr>
          <p:cNvSpPr/>
          <p:nvPr/>
        </p:nvSpPr>
        <p:spPr>
          <a:xfrm>
            <a:off x="11754890" y="14640503"/>
            <a:ext cx="2024910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3C894D-2BC6-9025-4BAC-CCCE93118194}"/>
              </a:ext>
            </a:extLst>
          </p:cNvPr>
          <p:cNvSpPr/>
          <p:nvPr/>
        </p:nvSpPr>
        <p:spPr>
          <a:xfrm>
            <a:off x="14008805" y="4197092"/>
            <a:ext cx="179951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C3759A-1743-C269-6E20-341C081E2143}"/>
              </a:ext>
            </a:extLst>
          </p:cNvPr>
          <p:cNvSpPr/>
          <p:nvPr/>
        </p:nvSpPr>
        <p:spPr>
          <a:xfrm>
            <a:off x="14008806" y="6371491"/>
            <a:ext cx="179951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21B121B-C7DD-832C-4817-BEE6C104D1DF}"/>
              </a:ext>
            </a:extLst>
          </p:cNvPr>
          <p:cNvSpPr/>
          <p:nvPr/>
        </p:nvSpPr>
        <p:spPr>
          <a:xfrm flipV="1">
            <a:off x="14161206" y="8231580"/>
            <a:ext cx="17995193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580C4E5-3F92-D36F-074E-C864EDF94548}"/>
              </a:ext>
            </a:extLst>
          </p:cNvPr>
          <p:cNvSpPr/>
          <p:nvPr/>
        </p:nvSpPr>
        <p:spPr>
          <a:xfrm flipV="1">
            <a:off x="25410695" y="10440918"/>
            <a:ext cx="6745704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CDCF8D3-BD28-BD58-CE6A-69078AD62F1B}"/>
              </a:ext>
            </a:extLst>
          </p:cNvPr>
          <p:cNvSpPr/>
          <p:nvPr/>
        </p:nvSpPr>
        <p:spPr>
          <a:xfrm flipV="1">
            <a:off x="11754890" y="12309652"/>
            <a:ext cx="20249108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C99C41-AD50-115B-F51A-CF022663FEBF}"/>
              </a:ext>
            </a:extLst>
          </p:cNvPr>
          <p:cNvSpPr/>
          <p:nvPr/>
        </p:nvSpPr>
        <p:spPr>
          <a:xfrm flipV="1">
            <a:off x="11754890" y="16374559"/>
            <a:ext cx="20249109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2EB75E-2677-E250-F367-102BBB5E65CE}"/>
              </a:ext>
            </a:extLst>
          </p:cNvPr>
          <p:cNvSpPr/>
          <p:nvPr/>
        </p:nvSpPr>
        <p:spPr>
          <a:xfrm flipV="1">
            <a:off x="11754890" y="18369326"/>
            <a:ext cx="20249109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C405E9-24CF-5743-8A0C-2359777B2A2F}"/>
              </a:ext>
            </a:extLst>
          </p:cNvPr>
          <p:cNvSpPr/>
          <p:nvPr/>
        </p:nvSpPr>
        <p:spPr>
          <a:xfrm flipV="1">
            <a:off x="11754889" y="20485745"/>
            <a:ext cx="20249109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DC8089-C064-16BC-5891-2ACE8AFAF12D}"/>
              </a:ext>
            </a:extLst>
          </p:cNvPr>
          <p:cNvSpPr/>
          <p:nvPr/>
        </p:nvSpPr>
        <p:spPr>
          <a:xfrm flipV="1">
            <a:off x="11754888" y="22646615"/>
            <a:ext cx="20249109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D5A1A9-102E-A57B-6D77-307D6F8E2DCD}"/>
              </a:ext>
            </a:extLst>
          </p:cNvPr>
          <p:cNvSpPr txBox="1"/>
          <p:nvPr/>
        </p:nvSpPr>
        <p:spPr>
          <a:xfrm>
            <a:off x="6332723" y="1078873"/>
            <a:ext cx="250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888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A7C14E6-693A-AE96-531E-440517295F5C}"/>
              </a:ext>
            </a:extLst>
          </p:cNvPr>
          <p:cNvSpPr txBox="1"/>
          <p:nvPr/>
        </p:nvSpPr>
        <p:spPr>
          <a:xfrm>
            <a:off x="11267520" y="1627206"/>
            <a:ext cx="2644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301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st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AF355BA-89EB-9AC3-32FF-7F0A83DB7DAC}"/>
              </a:ext>
            </a:extLst>
          </p:cNvPr>
          <p:cNvSpPr txBox="1"/>
          <p:nvPr/>
        </p:nvSpPr>
        <p:spPr>
          <a:xfrm>
            <a:off x="11336328" y="1089587"/>
            <a:ext cx="250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900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4C3F3A-6299-383F-0651-49FD9C2C8209}"/>
              </a:ext>
            </a:extLst>
          </p:cNvPr>
          <p:cNvSpPr txBox="1"/>
          <p:nvPr/>
        </p:nvSpPr>
        <p:spPr>
          <a:xfrm>
            <a:off x="11267520" y="482590"/>
            <a:ext cx="286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542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nd</a:t>
            </a:r>
            <a:r>
              <a:rPr lang="en-US" altLang="zh-TW" sz="4000" dirty="0">
                <a:solidFill>
                  <a:schemeClr val="accent1"/>
                </a:solidFill>
              </a:rPr>
              <a:t> 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5610B22-6D9C-9005-B09F-C9EF375CD1DA}"/>
              </a:ext>
            </a:extLst>
          </p:cNvPr>
          <p:cNvSpPr/>
          <p:nvPr/>
        </p:nvSpPr>
        <p:spPr>
          <a:xfrm>
            <a:off x="3421017" y="2041575"/>
            <a:ext cx="940579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EA1993-4B07-580A-E62E-85FD354206A4}"/>
              </a:ext>
            </a:extLst>
          </p:cNvPr>
          <p:cNvSpPr/>
          <p:nvPr/>
        </p:nvSpPr>
        <p:spPr>
          <a:xfrm>
            <a:off x="3573417" y="16776248"/>
            <a:ext cx="726302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0DE787-A82D-7046-BB64-7BC15286CBD6}"/>
              </a:ext>
            </a:extLst>
          </p:cNvPr>
          <p:cNvSpPr/>
          <p:nvPr/>
        </p:nvSpPr>
        <p:spPr>
          <a:xfrm>
            <a:off x="3636442" y="4083150"/>
            <a:ext cx="94057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B237BC-5688-D9C8-307B-DA6CE19DCF06}"/>
              </a:ext>
            </a:extLst>
          </p:cNvPr>
          <p:cNvSpPr/>
          <p:nvPr/>
        </p:nvSpPr>
        <p:spPr>
          <a:xfrm>
            <a:off x="3573417" y="6124725"/>
            <a:ext cx="94057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295AEA-65B5-22A5-72B7-B5E91CDFE8E5}"/>
              </a:ext>
            </a:extLst>
          </p:cNvPr>
          <p:cNvSpPr/>
          <p:nvPr/>
        </p:nvSpPr>
        <p:spPr>
          <a:xfrm>
            <a:off x="3573417" y="8778911"/>
            <a:ext cx="97208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A69BC5-51A4-49B7-1063-8E5895B93B9B}"/>
              </a:ext>
            </a:extLst>
          </p:cNvPr>
          <p:cNvSpPr/>
          <p:nvPr/>
        </p:nvSpPr>
        <p:spPr>
          <a:xfrm>
            <a:off x="3573417" y="10820487"/>
            <a:ext cx="94057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AD462D-3E40-0301-5F30-57C9DD57C012}"/>
              </a:ext>
            </a:extLst>
          </p:cNvPr>
          <p:cNvSpPr/>
          <p:nvPr/>
        </p:nvSpPr>
        <p:spPr>
          <a:xfrm>
            <a:off x="3573416" y="12862063"/>
            <a:ext cx="138001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6578DA-B0E6-AA8E-B124-088A702866E4}"/>
              </a:ext>
            </a:extLst>
          </p:cNvPr>
          <p:cNvSpPr/>
          <p:nvPr/>
        </p:nvSpPr>
        <p:spPr>
          <a:xfrm>
            <a:off x="10836443" y="14734672"/>
            <a:ext cx="22057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ED7562-4196-945C-EB32-9D3732F74F28}"/>
              </a:ext>
            </a:extLst>
          </p:cNvPr>
          <p:cNvSpPr/>
          <p:nvPr/>
        </p:nvSpPr>
        <p:spPr>
          <a:xfrm>
            <a:off x="3262620" y="18817824"/>
            <a:ext cx="75738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F00DA2-E248-56FE-BA86-3067C32B77B9}"/>
              </a:ext>
            </a:extLst>
          </p:cNvPr>
          <p:cNvSpPr/>
          <p:nvPr/>
        </p:nvSpPr>
        <p:spPr>
          <a:xfrm>
            <a:off x="3415020" y="21133676"/>
            <a:ext cx="75738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61F194-59D3-69F2-F82B-402CE5B5FB80}"/>
              </a:ext>
            </a:extLst>
          </p:cNvPr>
          <p:cNvSpPr/>
          <p:nvPr/>
        </p:nvSpPr>
        <p:spPr>
          <a:xfrm>
            <a:off x="3567420" y="21286076"/>
            <a:ext cx="75738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02F50F6-3460-F73C-F3DE-A1EE4EB34ED4}"/>
              </a:ext>
            </a:extLst>
          </p:cNvPr>
          <p:cNvSpPr/>
          <p:nvPr/>
        </p:nvSpPr>
        <p:spPr>
          <a:xfrm>
            <a:off x="3415019" y="22883586"/>
            <a:ext cx="75738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B9F5E49-5123-AD92-9261-88EB4A9CB391}"/>
              </a:ext>
            </a:extLst>
          </p:cNvPr>
          <p:cNvSpPr/>
          <p:nvPr/>
        </p:nvSpPr>
        <p:spPr>
          <a:xfrm>
            <a:off x="3388398" y="24970493"/>
            <a:ext cx="75738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3A33C39-6DB1-2AFF-6AD6-5C2F5B494DD2}"/>
              </a:ext>
            </a:extLst>
          </p:cNvPr>
          <p:cNvSpPr/>
          <p:nvPr/>
        </p:nvSpPr>
        <p:spPr>
          <a:xfrm>
            <a:off x="11235296" y="16787345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A7B3FA-ADCA-463F-5FFB-CF9F9D5F1815}"/>
              </a:ext>
            </a:extLst>
          </p:cNvPr>
          <p:cNvSpPr/>
          <p:nvPr/>
        </p:nvSpPr>
        <p:spPr>
          <a:xfrm>
            <a:off x="11141243" y="19294239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1F0739-A5B4-C8D6-3249-7C690A7BA46D}"/>
              </a:ext>
            </a:extLst>
          </p:cNvPr>
          <p:cNvSpPr/>
          <p:nvPr/>
        </p:nvSpPr>
        <p:spPr>
          <a:xfrm>
            <a:off x="11214576" y="20737340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E144C1-64F0-98FE-FD7D-933C5ED7B245}"/>
              </a:ext>
            </a:extLst>
          </p:cNvPr>
          <p:cNvSpPr/>
          <p:nvPr/>
        </p:nvSpPr>
        <p:spPr>
          <a:xfrm>
            <a:off x="11214576" y="22903893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0689E0-D924-CCBD-97BA-3F460A5432AB}"/>
              </a:ext>
            </a:extLst>
          </p:cNvPr>
          <p:cNvSpPr/>
          <p:nvPr/>
        </p:nvSpPr>
        <p:spPr>
          <a:xfrm>
            <a:off x="11235296" y="25070895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7B48FCF-A2B3-B4F0-6DE1-ABC1D881C35B}"/>
              </a:ext>
            </a:extLst>
          </p:cNvPr>
          <p:cNvSpPr/>
          <p:nvPr/>
        </p:nvSpPr>
        <p:spPr>
          <a:xfrm>
            <a:off x="13267966" y="2094807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C078133-5F07-7662-CF7C-4F634EBAF0E3}"/>
              </a:ext>
            </a:extLst>
          </p:cNvPr>
          <p:cNvSpPr/>
          <p:nvPr/>
        </p:nvSpPr>
        <p:spPr>
          <a:xfrm>
            <a:off x="13294231" y="4478176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D6DA4F9-5D30-24BB-824D-5C2C16C257BA}"/>
              </a:ext>
            </a:extLst>
          </p:cNvPr>
          <p:cNvSpPr/>
          <p:nvPr/>
        </p:nvSpPr>
        <p:spPr>
          <a:xfrm>
            <a:off x="13446631" y="6389570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06343C-6C44-D463-44B9-9A875E30EF04}"/>
              </a:ext>
            </a:extLst>
          </p:cNvPr>
          <p:cNvSpPr/>
          <p:nvPr/>
        </p:nvSpPr>
        <p:spPr>
          <a:xfrm>
            <a:off x="13446630" y="8666910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DD65D1-0133-B5F0-755B-E659BC2F3784}"/>
              </a:ext>
            </a:extLst>
          </p:cNvPr>
          <p:cNvSpPr/>
          <p:nvPr/>
        </p:nvSpPr>
        <p:spPr>
          <a:xfrm>
            <a:off x="15544137" y="16787345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D34F72-1FCD-0B35-8FAD-DF103E0E5C9F}"/>
              </a:ext>
            </a:extLst>
          </p:cNvPr>
          <p:cNvSpPr/>
          <p:nvPr/>
        </p:nvSpPr>
        <p:spPr>
          <a:xfrm>
            <a:off x="15450084" y="19294239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0607BD7-5927-1FAB-2D81-959B83826ABA}"/>
              </a:ext>
            </a:extLst>
          </p:cNvPr>
          <p:cNvSpPr/>
          <p:nvPr/>
        </p:nvSpPr>
        <p:spPr>
          <a:xfrm>
            <a:off x="15523417" y="20737340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3E2866-FDE9-54B9-9E74-C9B517329B5A}"/>
              </a:ext>
            </a:extLst>
          </p:cNvPr>
          <p:cNvSpPr/>
          <p:nvPr/>
        </p:nvSpPr>
        <p:spPr>
          <a:xfrm>
            <a:off x="15523417" y="22903893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DC5E810-AD5A-E39D-272F-806D1AB9D0E8}"/>
              </a:ext>
            </a:extLst>
          </p:cNvPr>
          <p:cNvSpPr/>
          <p:nvPr/>
        </p:nvSpPr>
        <p:spPr>
          <a:xfrm>
            <a:off x="15544137" y="25070895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EE2C96E-7120-65E7-8618-763D5D3638A2}"/>
              </a:ext>
            </a:extLst>
          </p:cNvPr>
          <p:cNvSpPr/>
          <p:nvPr/>
        </p:nvSpPr>
        <p:spPr>
          <a:xfrm>
            <a:off x="20107093" y="16776248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F33ACA5-3D48-FC3B-43DB-6BE629FF49CA}"/>
              </a:ext>
            </a:extLst>
          </p:cNvPr>
          <p:cNvSpPr/>
          <p:nvPr/>
        </p:nvSpPr>
        <p:spPr>
          <a:xfrm>
            <a:off x="20013040" y="19283142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792B81D-7E62-2B80-E74C-FD6CF3411F5D}"/>
              </a:ext>
            </a:extLst>
          </p:cNvPr>
          <p:cNvSpPr/>
          <p:nvPr/>
        </p:nvSpPr>
        <p:spPr>
          <a:xfrm>
            <a:off x="20086373" y="20726243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3028BF8-AC0B-4C7B-497D-4FAF812944BD}"/>
              </a:ext>
            </a:extLst>
          </p:cNvPr>
          <p:cNvSpPr/>
          <p:nvPr/>
        </p:nvSpPr>
        <p:spPr>
          <a:xfrm>
            <a:off x="20086373" y="22892796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C7CDDDE-7067-F295-6042-1F94FD859F32}"/>
              </a:ext>
            </a:extLst>
          </p:cNvPr>
          <p:cNvSpPr/>
          <p:nvPr/>
        </p:nvSpPr>
        <p:spPr>
          <a:xfrm>
            <a:off x="20107093" y="25059798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782D7A6-9861-2FD7-3D85-12C9F3622E9D}"/>
              </a:ext>
            </a:extLst>
          </p:cNvPr>
          <p:cNvSpPr/>
          <p:nvPr/>
        </p:nvSpPr>
        <p:spPr>
          <a:xfrm>
            <a:off x="17636756" y="2094807"/>
            <a:ext cx="165981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B255298-85EF-C6DD-CB06-271EA7B850F7}"/>
              </a:ext>
            </a:extLst>
          </p:cNvPr>
          <p:cNvSpPr/>
          <p:nvPr/>
        </p:nvSpPr>
        <p:spPr>
          <a:xfrm>
            <a:off x="17663021" y="4478176"/>
            <a:ext cx="165981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8F95B00-4F4A-5F7C-1682-F4BD7E8DCD49}"/>
              </a:ext>
            </a:extLst>
          </p:cNvPr>
          <p:cNvSpPr/>
          <p:nvPr/>
        </p:nvSpPr>
        <p:spPr>
          <a:xfrm>
            <a:off x="17815421" y="6389570"/>
            <a:ext cx="165981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B505BB7-46DE-03AA-C913-CE78669E9F1E}"/>
              </a:ext>
            </a:extLst>
          </p:cNvPr>
          <p:cNvSpPr/>
          <p:nvPr/>
        </p:nvSpPr>
        <p:spPr>
          <a:xfrm>
            <a:off x="17815420" y="8666910"/>
            <a:ext cx="165981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FAD0127-D38A-DCED-CF04-A84D2770D705}"/>
              </a:ext>
            </a:extLst>
          </p:cNvPr>
          <p:cNvSpPr/>
          <p:nvPr/>
        </p:nvSpPr>
        <p:spPr>
          <a:xfrm>
            <a:off x="22037091" y="2041575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E88FF8D-7513-DFFE-009F-5CCE29D067A9}"/>
              </a:ext>
            </a:extLst>
          </p:cNvPr>
          <p:cNvSpPr/>
          <p:nvPr/>
        </p:nvSpPr>
        <p:spPr>
          <a:xfrm>
            <a:off x="22063356" y="4424944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C36526E-3564-199F-3688-E35B9D14C84C}"/>
              </a:ext>
            </a:extLst>
          </p:cNvPr>
          <p:cNvSpPr/>
          <p:nvPr/>
        </p:nvSpPr>
        <p:spPr>
          <a:xfrm>
            <a:off x="22215756" y="6336338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7093BFF-BEB2-E42C-F381-605A3C98BE94}"/>
              </a:ext>
            </a:extLst>
          </p:cNvPr>
          <p:cNvSpPr/>
          <p:nvPr/>
        </p:nvSpPr>
        <p:spPr>
          <a:xfrm>
            <a:off x="22215755" y="8613678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04B457-1C6C-7ACA-30E8-D219E2BBF649}"/>
              </a:ext>
            </a:extLst>
          </p:cNvPr>
          <p:cNvSpPr/>
          <p:nvPr/>
        </p:nvSpPr>
        <p:spPr>
          <a:xfrm>
            <a:off x="24883820" y="8148911"/>
            <a:ext cx="72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A589DC2-09C4-1B6B-2AAF-85BD124620B1}"/>
              </a:ext>
            </a:extLst>
          </p:cNvPr>
          <p:cNvSpPr/>
          <p:nvPr/>
        </p:nvSpPr>
        <p:spPr>
          <a:xfrm>
            <a:off x="30276882" y="4257466"/>
            <a:ext cx="180693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30D31DF-BCEB-F550-B54C-74834657CA63}"/>
              </a:ext>
            </a:extLst>
          </p:cNvPr>
          <p:cNvSpPr/>
          <p:nvPr/>
        </p:nvSpPr>
        <p:spPr>
          <a:xfrm>
            <a:off x="30250227" y="6203188"/>
            <a:ext cx="180693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2F0CB0-E8AC-3F30-5501-AD7266DD4705}"/>
              </a:ext>
            </a:extLst>
          </p:cNvPr>
          <p:cNvSpPr/>
          <p:nvPr/>
        </p:nvSpPr>
        <p:spPr>
          <a:xfrm>
            <a:off x="26676881" y="17245992"/>
            <a:ext cx="53802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7EA1462-7034-C3CE-A032-0124A9497A05}"/>
              </a:ext>
            </a:extLst>
          </p:cNvPr>
          <p:cNvSpPr/>
          <p:nvPr/>
        </p:nvSpPr>
        <p:spPr>
          <a:xfrm>
            <a:off x="26829281" y="19270757"/>
            <a:ext cx="53802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E4A0203-9FDB-BE10-7219-FC02293EA94C}"/>
              </a:ext>
            </a:extLst>
          </p:cNvPr>
          <p:cNvSpPr/>
          <p:nvPr/>
        </p:nvSpPr>
        <p:spPr>
          <a:xfrm>
            <a:off x="26834710" y="20889820"/>
            <a:ext cx="53802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BDCE62B-F489-A0EE-4C0B-EB8F96BE2713}"/>
              </a:ext>
            </a:extLst>
          </p:cNvPr>
          <p:cNvSpPr/>
          <p:nvPr/>
        </p:nvSpPr>
        <p:spPr>
          <a:xfrm>
            <a:off x="26603753" y="22944793"/>
            <a:ext cx="53802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942E116-A706-B884-6462-AD6CAFD1735F}"/>
              </a:ext>
            </a:extLst>
          </p:cNvPr>
          <p:cNvSpPr/>
          <p:nvPr/>
        </p:nvSpPr>
        <p:spPr>
          <a:xfrm>
            <a:off x="26756153" y="25070895"/>
            <a:ext cx="53802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075D6BD-C980-EDD9-A6F9-FA64210866DD}"/>
              </a:ext>
            </a:extLst>
          </p:cNvPr>
          <p:cNvSpPr txBox="1"/>
          <p:nvPr/>
        </p:nvSpPr>
        <p:spPr>
          <a:xfrm>
            <a:off x="10836442" y="609600"/>
            <a:ext cx="2205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936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D7931BB-097C-8C7E-96E1-7CBA83C126EA}"/>
              </a:ext>
            </a:extLst>
          </p:cNvPr>
          <p:cNvSpPr txBox="1"/>
          <p:nvPr/>
        </p:nvSpPr>
        <p:spPr>
          <a:xfrm>
            <a:off x="24550362" y="1070570"/>
            <a:ext cx="2205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954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5575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245E29-E64F-B7DA-076A-631A1212E8EC}"/>
              </a:ext>
            </a:extLst>
          </p:cNvPr>
          <p:cNvSpPr/>
          <p:nvPr/>
        </p:nvSpPr>
        <p:spPr>
          <a:xfrm>
            <a:off x="3950406" y="4032770"/>
            <a:ext cx="2800546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CAB8B1-7351-C563-9B66-E252519C0E92}"/>
              </a:ext>
            </a:extLst>
          </p:cNvPr>
          <p:cNvSpPr/>
          <p:nvPr/>
        </p:nvSpPr>
        <p:spPr>
          <a:xfrm>
            <a:off x="13234737" y="2019485"/>
            <a:ext cx="188735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8CA2BD-D633-9259-9360-3E26BA10AB53}"/>
              </a:ext>
            </a:extLst>
          </p:cNvPr>
          <p:cNvSpPr/>
          <p:nvPr/>
        </p:nvSpPr>
        <p:spPr>
          <a:xfrm>
            <a:off x="3950405" y="6682255"/>
            <a:ext cx="2800546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BB4F5B-87C7-9594-A5BD-79F73F54B456}"/>
              </a:ext>
            </a:extLst>
          </p:cNvPr>
          <p:cNvSpPr/>
          <p:nvPr/>
        </p:nvSpPr>
        <p:spPr>
          <a:xfrm>
            <a:off x="3950404" y="8509953"/>
            <a:ext cx="2800546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F91E26-04E1-009E-B335-5BF4D780F0B6}"/>
              </a:ext>
            </a:extLst>
          </p:cNvPr>
          <p:cNvSpPr/>
          <p:nvPr/>
        </p:nvSpPr>
        <p:spPr>
          <a:xfrm>
            <a:off x="3950403" y="10715025"/>
            <a:ext cx="280054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3DF2CE-729F-D0C7-C17E-68A5512B17E0}"/>
              </a:ext>
            </a:extLst>
          </p:cNvPr>
          <p:cNvSpPr/>
          <p:nvPr/>
        </p:nvSpPr>
        <p:spPr>
          <a:xfrm>
            <a:off x="3950402" y="12734510"/>
            <a:ext cx="280054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E9DF3F-B59B-3A29-8896-F77C9A7E2972}"/>
              </a:ext>
            </a:extLst>
          </p:cNvPr>
          <p:cNvSpPr/>
          <p:nvPr/>
        </p:nvSpPr>
        <p:spPr>
          <a:xfrm>
            <a:off x="3950401" y="14939582"/>
            <a:ext cx="280054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DA17FD-034E-1A35-08BF-F72D428A934B}"/>
              </a:ext>
            </a:extLst>
          </p:cNvPr>
          <p:cNvSpPr/>
          <p:nvPr/>
        </p:nvSpPr>
        <p:spPr>
          <a:xfrm>
            <a:off x="3950406" y="16767280"/>
            <a:ext cx="280054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E3F643-FE12-F532-2B58-76C1D6EE5FA7}"/>
              </a:ext>
            </a:extLst>
          </p:cNvPr>
          <p:cNvSpPr/>
          <p:nvPr/>
        </p:nvSpPr>
        <p:spPr>
          <a:xfrm>
            <a:off x="3950406" y="18748072"/>
            <a:ext cx="280054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44CAA5-E79D-3902-B12A-08E499B7EAC2}"/>
              </a:ext>
            </a:extLst>
          </p:cNvPr>
          <p:cNvSpPr/>
          <p:nvPr/>
        </p:nvSpPr>
        <p:spPr>
          <a:xfrm>
            <a:off x="3517271" y="32438111"/>
            <a:ext cx="2843860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38FE64A-C0AF-54ED-13C5-D9CCE24BF149}"/>
              </a:ext>
            </a:extLst>
          </p:cNvPr>
          <p:cNvSpPr/>
          <p:nvPr/>
        </p:nvSpPr>
        <p:spPr>
          <a:xfrm>
            <a:off x="6034736" y="30255075"/>
            <a:ext cx="259211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E4D22B-DE43-D31D-5F61-6724F4A7C941}"/>
              </a:ext>
            </a:extLst>
          </p:cNvPr>
          <p:cNvSpPr/>
          <p:nvPr/>
        </p:nvSpPr>
        <p:spPr>
          <a:xfrm>
            <a:off x="6034735" y="34265809"/>
            <a:ext cx="259211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BA8C42-665E-6324-463D-CD33F6A257DE}"/>
              </a:ext>
            </a:extLst>
          </p:cNvPr>
          <p:cNvSpPr/>
          <p:nvPr/>
        </p:nvSpPr>
        <p:spPr>
          <a:xfrm>
            <a:off x="6034734" y="36355306"/>
            <a:ext cx="259211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B2378D5-EA4B-C94C-FE5B-102BEEEF0ED1}"/>
              </a:ext>
            </a:extLst>
          </p:cNvPr>
          <p:cNvSpPr/>
          <p:nvPr/>
        </p:nvSpPr>
        <p:spPr>
          <a:xfrm>
            <a:off x="6034733" y="38369281"/>
            <a:ext cx="259211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94F9C4F-9C83-AAA0-ACE5-E35D3FA0859F}"/>
              </a:ext>
            </a:extLst>
          </p:cNvPr>
          <p:cNvSpPr/>
          <p:nvPr/>
        </p:nvSpPr>
        <p:spPr>
          <a:xfrm>
            <a:off x="6034742" y="40383256"/>
            <a:ext cx="259211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AF1137-8CEC-3A91-273D-8E7D0A90ECFD}"/>
              </a:ext>
            </a:extLst>
          </p:cNvPr>
          <p:cNvSpPr/>
          <p:nvPr/>
        </p:nvSpPr>
        <p:spPr>
          <a:xfrm>
            <a:off x="6034732" y="42172463"/>
            <a:ext cx="259211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F19E78-2820-C05F-8043-C0A821A95BFE}"/>
              </a:ext>
            </a:extLst>
          </p:cNvPr>
          <p:cNvSpPr/>
          <p:nvPr/>
        </p:nvSpPr>
        <p:spPr>
          <a:xfrm>
            <a:off x="6034731" y="21423222"/>
            <a:ext cx="2607354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868B9A-785E-F5B4-B142-7E178721A3ED}"/>
              </a:ext>
            </a:extLst>
          </p:cNvPr>
          <p:cNvSpPr/>
          <p:nvPr/>
        </p:nvSpPr>
        <p:spPr>
          <a:xfrm>
            <a:off x="6187131" y="23603322"/>
            <a:ext cx="2607354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12E3D9-527A-E595-159E-7A7BC5BD7E97}"/>
              </a:ext>
            </a:extLst>
          </p:cNvPr>
          <p:cNvSpPr/>
          <p:nvPr/>
        </p:nvSpPr>
        <p:spPr>
          <a:xfrm>
            <a:off x="6187130" y="25709434"/>
            <a:ext cx="2607354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A3D51E-8B27-1F00-8936-B189F035B248}"/>
              </a:ext>
            </a:extLst>
          </p:cNvPr>
          <p:cNvSpPr/>
          <p:nvPr/>
        </p:nvSpPr>
        <p:spPr>
          <a:xfrm>
            <a:off x="6187131" y="27687277"/>
            <a:ext cx="2607354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A580B4E-01AD-F39A-E95D-0739735FABF9}"/>
              </a:ext>
            </a:extLst>
          </p:cNvPr>
          <p:cNvSpPr txBox="1"/>
          <p:nvPr/>
        </p:nvSpPr>
        <p:spPr>
          <a:xfrm>
            <a:off x="2948920" y="20890520"/>
            <a:ext cx="2002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1008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AE39C6-5846-2C90-D043-DF1CCBA59529}"/>
              </a:ext>
            </a:extLst>
          </p:cNvPr>
          <p:cNvSpPr/>
          <p:nvPr/>
        </p:nvSpPr>
        <p:spPr>
          <a:xfrm>
            <a:off x="5538577" y="2335116"/>
            <a:ext cx="192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7243527-F2DB-8D12-16A8-45404865317D}"/>
              </a:ext>
            </a:extLst>
          </p:cNvPr>
          <p:cNvSpPr/>
          <p:nvPr/>
        </p:nvSpPr>
        <p:spPr>
          <a:xfrm>
            <a:off x="5538577" y="4670232"/>
            <a:ext cx="192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7A7AD4-21A7-074A-6173-FCC30161C6B6}"/>
              </a:ext>
            </a:extLst>
          </p:cNvPr>
          <p:cNvSpPr/>
          <p:nvPr/>
        </p:nvSpPr>
        <p:spPr>
          <a:xfrm>
            <a:off x="5538577" y="8335853"/>
            <a:ext cx="192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495B5C-503A-2A1E-0898-5D4061257B7A}"/>
              </a:ext>
            </a:extLst>
          </p:cNvPr>
          <p:cNvSpPr/>
          <p:nvPr/>
        </p:nvSpPr>
        <p:spPr>
          <a:xfrm>
            <a:off x="14971582" y="17091594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621865-D24F-3E81-F423-B9D48B461DA0}"/>
              </a:ext>
            </a:extLst>
          </p:cNvPr>
          <p:cNvSpPr/>
          <p:nvPr/>
        </p:nvSpPr>
        <p:spPr>
          <a:xfrm>
            <a:off x="14971582" y="18796710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279E2C-20FE-5E88-47A2-3DD08A40C524}"/>
              </a:ext>
            </a:extLst>
          </p:cNvPr>
          <p:cNvSpPr/>
          <p:nvPr/>
        </p:nvSpPr>
        <p:spPr>
          <a:xfrm>
            <a:off x="15115961" y="20820554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C98DCC-3C87-CC69-D272-331B30363820}"/>
              </a:ext>
            </a:extLst>
          </p:cNvPr>
          <p:cNvSpPr/>
          <p:nvPr/>
        </p:nvSpPr>
        <p:spPr>
          <a:xfrm>
            <a:off x="3665375" y="22931360"/>
            <a:ext cx="285311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B42214-CF90-A205-2D09-C4ED082D4AE1}"/>
              </a:ext>
            </a:extLst>
          </p:cNvPr>
          <p:cNvSpPr/>
          <p:nvPr/>
        </p:nvSpPr>
        <p:spPr>
          <a:xfrm>
            <a:off x="3665375" y="24895393"/>
            <a:ext cx="285311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19E0AE-1552-9A03-BB6C-75C53DA04FEC}"/>
              </a:ext>
            </a:extLst>
          </p:cNvPr>
          <p:cNvSpPr/>
          <p:nvPr/>
        </p:nvSpPr>
        <p:spPr>
          <a:xfrm>
            <a:off x="9248274" y="2316988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AF7A7B-342A-DDDB-4BB6-E820BA2B5681}"/>
              </a:ext>
            </a:extLst>
          </p:cNvPr>
          <p:cNvSpPr/>
          <p:nvPr/>
        </p:nvSpPr>
        <p:spPr>
          <a:xfrm>
            <a:off x="9260346" y="4281021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09DF2E2-8F77-9B00-8BA7-EE8889862D84}"/>
              </a:ext>
            </a:extLst>
          </p:cNvPr>
          <p:cNvSpPr/>
          <p:nvPr/>
        </p:nvSpPr>
        <p:spPr>
          <a:xfrm>
            <a:off x="9148051" y="6307002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E4FF75-3C62-A264-1ECA-E1CE3E357841}"/>
              </a:ext>
            </a:extLst>
          </p:cNvPr>
          <p:cNvSpPr/>
          <p:nvPr/>
        </p:nvSpPr>
        <p:spPr>
          <a:xfrm>
            <a:off x="9300451" y="8271035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1F0260-D60A-3FA0-51B6-F7043AA0D16F}"/>
              </a:ext>
            </a:extLst>
          </p:cNvPr>
          <p:cNvSpPr/>
          <p:nvPr/>
        </p:nvSpPr>
        <p:spPr>
          <a:xfrm>
            <a:off x="21071469" y="2076199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1AF244-73C9-D127-4830-8D4D4BB2A1C5}"/>
              </a:ext>
            </a:extLst>
          </p:cNvPr>
          <p:cNvSpPr/>
          <p:nvPr/>
        </p:nvSpPr>
        <p:spPr>
          <a:xfrm>
            <a:off x="21083541" y="4040232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D22C50F-35A0-AD99-3B90-942DB01831A7}"/>
              </a:ext>
            </a:extLst>
          </p:cNvPr>
          <p:cNvSpPr/>
          <p:nvPr/>
        </p:nvSpPr>
        <p:spPr>
          <a:xfrm>
            <a:off x="20971246" y="6066213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D3E63D-27F1-1E4C-0BA0-1A30A4FB1F3C}"/>
              </a:ext>
            </a:extLst>
          </p:cNvPr>
          <p:cNvSpPr/>
          <p:nvPr/>
        </p:nvSpPr>
        <p:spPr>
          <a:xfrm>
            <a:off x="21123646" y="8030246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CE84D58-3186-75B5-180C-EC06FEA4765C}"/>
              </a:ext>
            </a:extLst>
          </p:cNvPr>
          <p:cNvSpPr/>
          <p:nvPr/>
        </p:nvSpPr>
        <p:spPr>
          <a:xfrm>
            <a:off x="3725573" y="16886997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2007239-0556-CF3E-1B5B-A0ECF51D53CA}"/>
              </a:ext>
            </a:extLst>
          </p:cNvPr>
          <p:cNvSpPr/>
          <p:nvPr/>
        </p:nvSpPr>
        <p:spPr>
          <a:xfrm>
            <a:off x="3725573" y="18592113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DA9F65-2A62-E6A2-73F4-9BEA24079451}"/>
              </a:ext>
            </a:extLst>
          </p:cNvPr>
          <p:cNvSpPr/>
          <p:nvPr/>
        </p:nvSpPr>
        <p:spPr>
          <a:xfrm>
            <a:off x="3869952" y="20615957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3186383-83EE-38FF-6233-BAD97A971FE0}"/>
              </a:ext>
            </a:extLst>
          </p:cNvPr>
          <p:cNvSpPr/>
          <p:nvPr/>
        </p:nvSpPr>
        <p:spPr>
          <a:xfrm>
            <a:off x="26546124" y="17301961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3CD47A7-4C3C-2445-1887-9CAE47F60538}"/>
              </a:ext>
            </a:extLst>
          </p:cNvPr>
          <p:cNvSpPr/>
          <p:nvPr/>
        </p:nvSpPr>
        <p:spPr>
          <a:xfrm>
            <a:off x="26546124" y="19007077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2B037AA-435E-08B2-60EA-C6378D5EC498}"/>
              </a:ext>
            </a:extLst>
          </p:cNvPr>
          <p:cNvSpPr/>
          <p:nvPr/>
        </p:nvSpPr>
        <p:spPr>
          <a:xfrm>
            <a:off x="26690503" y="21030921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CD097DB-295A-FD3B-B823-04BF0F6DC891}"/>
              </a:ext>
            </a:extLst>
          </p:cNvPr>
          <p:cNvSpPr/>
          <p:nvPr/>
        </p:nvSpPr>
        <p:spPr>
          <a:xfrm>
            <a:off x="15115961" y="6669848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1CDD60-317E-3455-12E8-7D705D18D0D9}"/>
              </a:ext>
            </a:extLst>
          </p:cNvPr>
          <p:cNvSpPr/>
          <p:nvPr/>
        </p:nvSpPr>
        <p:spPr>
          <a:xfrm>
            <a:off x="26698524" y="6696213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3C4BF66-2CED-9D29-73E7-27B650137541}"/>
              </a:ext>
            </a:extLst>
          </p:cNvPr>
          <p:cNvSpPr/>
          <p:nvPr/>
        </p:nvSpPr>
        <p:spPr>
          <a:xfrm>
            <a:off x="9541083" y="12819635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9C0624D-5BA1-E16E-52EE-4D608F162FCA}"/>
              </a:ext>
            </a:extLst>
          </p:cNvPr>
          <p:cNvSpPr/>
          <p:nvPr/>
        </p:nvSpPr>
        <p:spPr>
          <a:xfrm>
            <a:off x="11281114" y="14607708"/>
            <a:ext cx="19536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4ED991F-1408-1FCC-A9BB-4A3889DC0159}"/>
              </a:ext>
            </a:extLst>
          </p:cNvPr>
          <p:cNvSpPr/>
          <p:nvPr/>
        </p:nvSpPr>
        <p:spPr>
          <a:xfrm>
            <a:off x="11111078" y="10855602"/>
            <a:ext cx="21009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D87538-1C3E-DF63-22F0-D55D0C7C6952}"/>
              </a:ext>
            </a:extLst>
          </p:cNvPr>
          <p:cNvSpPr/>
          <p:nvPr/>
        </p:nvSpPr>
        <p:spPr>
          <a:xfrm>
            <a:off x="9444832" y="17111307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E68DAE8-4FC1-C64D-9682-71063A304EA1}"/>
              </a:ext>
            </a:extLst>
          </p:cNvPr>
          <p:cNvSpPr/>
          <p:nvPr/>
        </p:nvSpPr>
        <p:spPr>
          <a:xfrm>
            <a:off x="9474309" y="18899380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CBC7EF9-C7C4-ED22-1809-E62A01573F89}"/>
              </a:ext>
            </a:extLst>
          </p:cNvPr>
          <p:cNvSpPr/>
          <p:nvPr/>
        </p:nvSpPr>
        <p:spPr>
          <a:xfrm>
            <a:off x="9541082" y="20733553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F6790AB-F070-5FAD-5752-B83246AD17C1}"/>
              </a:ext>
            </a:extLst>
          </p:cNvPr>
          <p:cNvSpPr/>
          <p:nvPr/>
        </p:nvSpPr>
        <p:spPr>
          <a:xfrm>
            <a:off x="20912290" y="16914463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12D6F49-7025-F4A9-FC4D-865CC332A332}"/>
              </a:ext>
            </a:extLst>
          </p:cNvPr>
          <p:cNvSpPr/>
          <p:nvPr/>
        </p:nvSpPr>
        <p:spPr>
          <a:xfrm>
            <a:off x="20941767" y="18702536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46C59D9-646E-3666-C7D2-9E3941A4436A}"/>
              </a:ext>
            </a:extLst>
          </p:cNvPr>
          <p:cNvSpPr/>
          <p:nvPr/>
        </p:nvSpPr>
        <p:spPr>
          <a:xfrm>
            <a:off x="21008540" y="20536709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DAD21E7-7FDB-D33B-814F-EAC9989B452E}"/>
              </a:ext>
            </a:extLst>
          </p:cNvPr>
          <p:cNvSpPr txBox="1"/>
          <p:nvPr/>
        </p:nvSpPr>
        <p:spPr>
          <a:xfrm>
            <a:off x="2912009" y="1162953"/>
            <a:ext cx="1915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1053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A67BF1B-807D-056C-7867-D56768A7037D}"/>
              </a:ext>
            </a:extLst>
          </p:cNvPr>
          <p:cNvSpPr txBox="1"/>
          <p:nvPr/>
        </p:nvSpPr>
        <p:spPr>
          <a:xfrm>
            <a:off x="15013733" y="985970"/>
            <a:ext cx="1915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1071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02419E-9540-B128-873C-CE969BDCA8E8}"/>
              </a:ext>
            </a:extLst>
          </p:cNvPr>
          <p:cNvSpPr txBox="1"/>
          <p:nvPr/>
        </p:nvSpPr>
        <p:spPr>
          <a:xfrm>
            <a:off x="26546124" y="1012335"/>
            <a:ext cx="1915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1089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9114D56-DB85-213E-214A-C46729F1A7B1}"/>
              </a:ext>
            </a:extLst>
          </p:cNvPr>
          <p:cNvSpPr/>
          <p:nvPr/>
        </p:nvSpPr>
        <p:spPr>
          <a:xfrm>
            <a:off x="3998534" y="4177149"/>
            <a:ext cx="1852458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5A82FE-5513-170F-EA1F-9B2E702FE291}"/>
              </a:ext>
            </a:extLst>
          </p:cNvPr>
          <p:cNvSpPr/>
          <p:nvPr/>
        </p:nvSpPr>
        <p:spPr>
          <a:xfrm>
            <a:off x="3998534" y="6398981"/>
            <a:ext cx="1852458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6F223C-8B8A-69A7-5EFE-1A4B23A2ACA3}"/>
              </a:ext>
            </a:extLst>
          </p:cNvPr>
          <p:cNvSpPr/>
          <p:nvPr/>
        </p:nvSpPr>
        <p:spPr>
          <a:xfrm>
            <a:off x="9577137" y="8167995"/>
            <a:ext cx="1294598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EA7288-E2B0-1E15-F0D2-2E66A5690886}"/>
              </a:ext>
            </a:extLst>
          </p:cNvPr>
          <p:cNvSpPr/>
          <p:nvPr/>
        </p:nvSpPr>
        <p:spPr>
          <a:xfrm>
            <a:off x="10166723" y="1806233"/>
            <a:ext cx="2198165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96B975-3F13-35EA-A887-B85C7E32A00A}"/>
              </a:ext>
            </a:extLst>
          </p:cNvPr>
          <p:cNvSpPr/>
          <p:nvPr/>
        </p:nvSpPr>
        <p:spPr>
          <a:xfrm>
            <a:off x="22523116" y="8167995"/>
            <a:ext cx="962526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B4F358-F8CF-EECC-19FE-7FB9F36D9506}"/>
              </a:ext>
            </a:extLst>
          </p:cNvPr>
          <p:cNvSpPr/>
          <p:nvPr/>
        </p:nvSpPr>
        <p:spPr>
          <a:xfrm>
            <a:off x="22535186" y="4102607"/>
            <a:ext cx="96131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78F264-F0C3-5644-D3D4-25CBF90F9725}"/>
              </a:ext>
            </a:extLst>
          </p:cNvPr>
          <p:cNvSpPr/>
          <p:nvPr/>
        </p:nvSpPr>
        <p:spPr>
          <a:xfrm>
            <a:off x="3998533" y="10538911"/>
            <a:ext cx="281498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923051-6E9C-0E18-A241-C2AC4D0C6C56}"/>
              </a:ext>
            </a:extLst>
          </p:cNvPr>
          <p:cNvSpPr/>
          <p:nvPr/>
        </p:nvSpPr>
        <p:spPr>
          <a:xfrm>
            <a:off x="3962477" y="12975144"/>
            <a:ext cx="17694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0CD3B0-21B0-64A1-640B-37B51C3EEB25}"/>
              </a:ext>
            </a:extLst>
          </p:cNvPr>
          <p:cNvSpPr/>
          <p:nvPr/>
        </p:nvSpPr>
        <p:spPr>
          <a:xfrm>
            <a:off x="3962476" y="14716060"/>
            <a:ext cx="17694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807A98-7A0A-4F23-221F-6B90C97822CD}"/>
              </a:ext>
            </a:extLst>
          </p:cNvPr>
          <p:cNvSpPr/>
          <p:nvPr/>
        </p:nvSpPr>
        <p:spPr>
          <a:xfrm>
            <a:off x="3962477" y="16824490"/>
            <a:ext cx="17694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EBDDFB-4D67-649E-3AD2-2AF811FABD18}"/>
              </a:ext>
            </a:extLst>
          </p:cNvPr>
          <p:cNvSpPr/>
          <p:nvPr/>
        </p:nvSpPr>
        <p:spPr>
          <a:xfrm>
            <a:off x="3962477" y="18706906"/>
            <a:ext cx="17694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FCC9F5-08AD-1059-5B21-FA242ED8275C}"/>
              </a:ext>
            </a:extLst>
          </p:cNvPr>
          <p:cNvSpPr/>
          <p:nvPr/>
        </p:nvSpPr>
        <p:spPr>
          <a:xfrm>
            <a:off x="3962475" y="20720068"/>
            <a:ext cx="176943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CC7D5A-3650-C1F5-5F8B-92699E5CAAC2}"/>
              </a:ext>
            </a:extLst>
          </p:cNvPr>
          <p:cNvSpPr/>
          <p:nvPr/>
        </p:nvSpPr>
        <p:spPr>
          <a:xfrm>
            <a:off x="22001748" y="18706906"/>
            <a:ext cx="1014662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23E9B8-5F63-F117-9428-A7BB11647A49}"/>
              </a:ext>
            </a:extLst>
          </p:cNvPr>
          <p:cNvSpPr/>
          <p:nvPr/>
        </p:nvSpPr>
        <p:spPr>
          <a:xfrm>
            <a:off x="22001750" y="20728523"/>
            <a:ext cx="1014662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04D2BC9-A056-80DD-0ABE-A890FAB8ABCB}"/>
              </a:ext>
            </a:extLst>
          </p:cNvPr>
          <p:cNvSpPr/>
          <p:nvPr/>
        </p:nvSpPr>
        <p:spPr>
          <a:xfrm>
            <a:off x="25619319" y="16590693"/>
            <a:ext cx="660877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08F158-770C-5494-8C1B-4F5FC7DC4B35}"/>
              </a:ext>
            </a:extLst>
          </p:cNvPr>
          <p:cNvSpPr/>
          <p:nvPr/>
        </p:nvSpPr>
        <p:spPr>
          <a:xfrm>
            <a:off x="29934567" y="14676741"/>
            <a:ext cx="229352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0E3A92D-8794-F048-B78E-9BDB5092ED1A}"/>
              </a:ext>
            </a:extLst>
          </p:cNvPr>
          <p:cNvSpPr txBox="1"/>
          <p:nvPr/>
        </p:nvSpPr>
        <p:spPr>
          <a:xfrm>
            <a:off x="9316491" y="479089"/>
            <a:ext cx="1700463" cy="704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1107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BF7D1B-B3F9-87EA-8CC0-79789ED5322C}"/>
              </a:ext>
            </a:extLst>
          </p:cNvPr>
          <p:cNvSpPr txBox="1"/>
          <p:nvPr/>
        </p:nvSpPr>
        <p:spPr>
          <a:xfrm>
            <a:off x="22001748" y="720697"/>
            <a:ext cx="1700463" cy="704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1125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B3B18E-4187-9DB1-E6D4-6F9185700345}"/>
              </a:ext>
            </a:extLst>
          </p:cNvPr>
          <p:cNvSpPr/>
          <p:nvPr/>
        </p:nvSpPr>
        <p:spPr>
          <a:xfrm>
            <a:off x="3854156" y="1661348"/>
            <a:ext cx="59154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BECC0C-1847-9F45-D971-056297D5D6C6}"/>
              </a:ext>
            </a:extLst>
          </p:cNvPr>
          <p:cNvSpPr/>
          <p:nvPr/>
        </p:nvSpPr>
        <p:spPr>
          <a:xfrm>
            <a:off x="3854156" y="3952696"/>
            <a:ext cx="193427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91F338-E368-1326-9D5F-A14C3AA44325}"/>
              </a:ext>
            </a:extLst>
          </p:cNvPr>
          <p:cNvSpPr/>
          <p:nvPr/>
        </p:nvSpPr>
        <p:spPr>
          <a:xfrm>
            <a:off x="3854156" y="10409643"/>
            <a:ext cx="59154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9C933E-050E-35B4-E6E1-2348F62269EC}"/>
              </a:ext>
            </a:extLst>
          </p:cNvPr>
          <p:cNvSpPr/>
          <p:nvPr/>
        </p:nvSpPr>
        <p:spPr>
          <a:xfrm>
            <a:off x="3854156" y="6244044"/>
            <a:ext cx="193427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128ED5-FD38-2D5E-6A49-FC684E1A4211}"/>
              </a:ext>
            </a:extLst>
          </p:cNvPr>
          <p:cNvSpPr/>
          <p:nvPr/>
        </p:nvSpPr>
        <p:spPr>
          <a:xfrm>
            <a:off x="3854156" y="8118295"/>
            <a:ext cx="59154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550367-D238-65F1-9AE9-DDD421C6DB90}"/>
              </a:ext>
            </a:extLst>
          </p:cNvPr>
          <p:cNvSpPr/>
          <p:nvPr/>
        </p:nvSpPr>
        <p:spPr>
          <a:xfrm>
            <a:off x="9769642" y="1755571"/>
            <a:ext cx="1342724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1810CD-431D-9BF2-FCBC-6013D43C0E2B}"/>
              </a:ext>
            </a:extLst>
          </p:cNvPr>
          <p:cNvSpPr/>
          <p:nvPr/>
        </p:nvSpPr>
        <p:spPr>
          <a:xfrm>
            <a:off x="9922042" y="8118295"/>
            <a:ext cx="132748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6BFD75-EDC9-EDC9-8BAD-AE405B411F80}"/>
              </a:ext>
            </a:extLst>
          </p:cNvPr>
          <p:cNvSpPr/>
          <p:nvPr/>
        </p:nvSpPr>
        <p:spPr>
          <a:xfrm>
            <a:off x="12191999" y="12650190"/>
            <a:ext cx="103311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D7F967-81EB-528D-DC3F-913E31358027}"/>
              </a:ext>
            </a:extLst>
          </p:cNvPr>
          <p:cNvSpPr/>
          <p:nvPr/>
        </p:nvSpPr>
        <p:spPr>
          <a:xfrm>
            <a:off x="5879431" y="16815789"/>
            <a:ext cx="1626669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8B151C-D53D-0BC5-7BC6-0AD88461B937}"/>
              </a:ext>
            </a:extLst>
          </p:cNvPr>
          <p:cNvSpPr/>
          <p:nvPr/>
        </p:nvSpPr>
        <p:spPr>
          <a:xfrm>
            <a:off x="4058652" y="18832814"/>
            <a:ext cx="1808747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D03A3-80E2-EC12-2539-788BFD8E5799}"/>
              </a:ext>
            </a:extLst>
          </p:cNvPr>
          <p:cNvSpPr/>
          <p:nvPr/>
        </p:nvSpPr>
        <p:spPr>
          <a:xfrm>
            <a:off x="4058652" y="20674262"/>
            <a:ext cx="1808747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0292DE-1E4F-96DF-EE52-D9942D66CA8B}"/>
              </a:ext>
            </a:extLst>
          </p:cNvPr>
          <p:cNvSpPr/>
          <p:nvPr/>
        </p:nvSpPr>
        <p:spPr>
          <a:xfrm>
            <a:off x="3854156" y="22591935"/>
            <a:ext cx="1808747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F5952DD-233A-647C-FAAB-3A0774985779}"/>
              </a:ext>
            </a:extLst>
          </p:cNvPr>
          <p:cNvSpPr/>
          <p:nvPr/>
        </p:nvSpPr>
        <p:spPr>
          <a:xfrm>
            <a:off x="3854156" y="25067980"/>
            <a:ext cx="1808747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8346EA-FE85-9866-1ADD-1BD4E596C285}"/>
              </a:ext>
            </a:extLst>
          </p:cNvPr>
          <p:cNvSpPr/>
          <p:nvPr/>
        </p:nvSpPr>
        <p:spPr>
          <a:xfrm>
            <a:off x="22623420" y="14696550"/>
            <a:ext cx="1872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902C24-201F-4AED-75B6-C647A9533303}"/>
              </a:ext>
            </a:extLst>
          </p:cNvPr>
          <p:cNvSpPr/>
          <p:nvPr/>
        </p:nvSpPr>
        <p:spPr>
          <a:xfrm>
            <a:off x="24496295" y="12650190"/>
            <a:ext cx="1872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CD155D6-1979-22F7-3DA8-19A371E8D062}"/>
              </a:ext>
            </a:extLst>
          </p:cNvPr>
          <p:cNvSpPr/>
          <p:nvPr/>
        </p:nvSpPr>
        <p:spPr>
          <a:xfrm>
            <a:off x="26369170" y="10944380"/>
            <a:ext cx="1872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34B99D3-C773-BB3C-0DCD-0412E329B0CC}"/>
              </a:ext>
            </a:extLst>
          </p:cNvPr>
          <p:cNvSpPr/>
          <p:nvPr/>
        </p:nvSpPr>
        <p:spPr>
          <a:xfrm>
            <a:off x="28242045" y="12650190"/>
            <a:ext cx="1872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B55AABF-B776-C599-BA5F-A58248D6A93E}"/>
              </a:ext>
            </a:extLst>
          </p:cNvPr>
          <p:cNvSpPr/>
          <p:nvPr/>
        </p:nvSpPr>
        <p:spPr>
          <a:xfrm>
            <a:off x="22623420" y="16742910"/>
            <a:ext cx="72000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B00C953-88B7-750E-27C5-6548868F7033}"/>
              </a:ext>
            </a:extLst>
          </p:cNvPr>
          <p:cNvSpPr/>
          <p:nvPr/>
        </p:nvSpPr>
        <p:spPr>
          <a:xfrm>
            <a:off x="22769170" y="19019205"/>
            <a:ext cx="72000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672648-6AE2-FE21-14EB-D49C0BB87567}"/>
              </a:ext>
            </a:extLst>
          </p:cNvPr>
          <p:cNvSpPr/>
          <p:nvPr/>
        </p:nvSpPr>
        <p:spPr>
          <a:xfrm>
            <a:off x="22728491" y="20835630"/>
            <a:ext cx="72000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51DEF8-A175-5C55-6B74-56A5CFE4F830}"/>
              </a:ext>
            </a:extLst>
          </p:cNvPr>
          <p:cNvSpPr/>
          <p:nvPr/>
        </p:nvSpPr>
        <p:spPr>
          <a:xfrm>
            <a:off x="22523116" y="22950905"/>
            <a:ext cx="972151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345032A-E541-F63C-EFE7-642494E3E00E}"/>
              </a:ext>
            </a:extLst>
          </p:cNvPr>
          <p:cNvSpPr/>
          <p:nvPr/>
        </p:nvSpPr>
        <p:spPr>
          <a:xfrm>
            <a:off x="22444849" y="24928350"/>
            <a:ext cx="972151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3D6F82-CF72-A14C-26DA-7D75F8510E94}"/>
              </a:ext>
            </a:extLst>
          </p:cNvPr>
          <p:cNvSpPr/>
          <p:nvPr/>
        </p:nvSpPr>
        <p:spPr>
          <a:xfrm>
            <a:off x="30293490" y="16815789"/>
            <a:ext cx="1872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D328F48-4E6E-0F30-5B65-E238D405706C}"/>
              </a:ext>
            </a:extLst>
          </p:cNvPr>
          <p:cNvSpPr/>
          <p:nvPr/>
        </p:nvSpPr>
        <p:spPr>
          <a:xfrm>
            <a:off x="30371757" y="18832814"/>
            <a:ext cx="1872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AE1AEFD-D855-4502-2220-F5DD0AFE031A}"/>
              </a:ext>
            </a:extLst>
          </p:cNvPr>
          <p:cNvSpPr/>
          <p:nvPr/>
        </p:nvSpPr>
        <p:spPr>
          <a:xfrm>
            <a:off x="30371757" y="21004834"/>
            <a:ext cx="1872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FF8AC9D-5FF6-405C-FFB4-B8C2CADC248B}"/>
              </a:ext>
            </a:extLst>
          </p:cNvPr>
          <p:cNvSpPr/>
          <p:nvPr/>
        </p:nvSpPr>
        <p:spPr>
          <a:xfrm>
            <a:off x="29969170" y="1923371"/>
            <a:ext cx="2557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966E0FB-2B9B-BD46-44E7-1E25D52D62A0}"/>
              </a:ext>
            </a:extLst>
          </p:cNvPr>
          <p:cNvSpPr/>
          <p:nvPr/>
        </p:nvSpPr>
        <p:spPr>
          <a:xfrm>
            <a:off x="29823420" y="4038646"/>
            <a:ext cx="2557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2700C9-FB41-5874-E9F9-2C9D0D83D86C}"/>
              </a:ext>
            </a:extLst>
          </p:cNvPr>
          <p:cNvSpPr/>
          <p:nvPr/>
        </p:nvSpPr>
        <p:spPr>
          <a:xfrm>
            <a:off x="30057192" y="6499958"/>
            <a:ext cx="2557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2059E05-0929-3388-9B73-259A81D81960}"/>
              </a:ext>
            </a:extLst>
          </p:cNvPr>
          <p:cNvSpPr/>
          <p:nvPr/>
        </p:nvSpPr>
        <p:spPr>
          <a:xfrm>
            <a:off x="29928491" y="8484591"/>
            <a:ext cx="25576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8768F0-86D7-9AD2-1AC2-F7EB7EFDFF1F}"/>
              </a:ext>
            </a:extLst>
          </p:cNvPr>
          <p:cNvSpPr/>
          <p:nvPr/>
        </p:nvSpPr>
        <p:spPr>
          <a:xfrm>
            <a:off x="30214070" y="12707953"/>
            <a:ext cx="203056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1221EC-3A9A-050D-3DC5-086B08741A51}"/>
              </a:ext>
            </a:extLst>
          </p:cNvPr>
          <p:cNvSpPr txBox="1"/>
          <p:nvPr/>
        </p:nvSpPr>
        <p:spPr>
          <a:xfrm>
            <a:off x="9922042" y="505858"/>
            <a:ext cx="203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1149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F988776-2BF2-F7FC-8317-F6A0DF16CB61}"/>
              </a:ext>
            </a:extLst>
          </p:cNvPr>
          <p:cNvSpPr txBox="1"/>
          <p:nvPr/>
        </p:nvSpPr>
        <p:spPr>
          <a:xfrm>
            <a:off x="22523955" y="571846"/>
            <a:ext cx="203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1167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BAB1D6-A4E7-8461-0254-4A89BD6C3585}"/>
              </a:ext>
            </a:extLst>
          </p:cNvPr>
          <p:cNvSpPr/>
          <p:nvPr/>
        </p:nvSpPr>
        <p:spPr>
          <a:xfrm>
            <a:off x="3661651" y="1950105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F1A22E-A923-6F6F-D039-0C616D9CCB8A}"/>
              </a:ext>
            </a:extLst>
          </p:cNvPr>
          <p:cNvSpPr/>
          <p:nvPr/>
        </p:nvSpPr>
        <p:spPr>
          <a:xfrm>
            <a:off x="3661651" y="3900210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9F6379-F852-AC92-9935-21F50C048BEB}"/>
              </a:ext>
            </a:extLst>
          </p:cNvPr>
          <p:cNvSpPr/>
          <p:nvPr/>
        </p:nvSpPr>
        <p:spPr>
          <a:xfrm>
            <a:off x="3661651" y="6362673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45420D-5D62-375B-B71D-EC22F1B64817}"/>
              </a:ext>
            </a:extLst>
          </p:cNvPr>
          <p:cNvSpPr/>
          <p:nvPr/>
        </p:nvSpPr>
        <p:spPr>
          <a:xfrm>
            <a:off x="3814051" y="8195136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694112-B7E8-F33B-71D8-811A99237402}"/>
              </a:ext>
            </a:extLst>
          </p:cNvPr>
          <p:cNvSpPr/>
          <p:nvPr/>
        </p:nvSpPr>
        <p:spPr>
          <a:xfrm>
            <a:off x="3661651" y="13180167"/>
            <a:ext cx="61079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1BA0F9-CADA-67FC-A39A-5D21FF802E57}"/>
              </a:ext>
            </a:extLst>
          </p:cNvPr>
          <p:cNvSpPr/>
          <p:nvPr/>
        </p:nvSpPr>
        <p:spPr>
          <a:xfrm>
            <a:off x="3661651" y="18996309"/>
            <a:ext cx="654112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3B0555-3BC1-9361-4AD0-87069A6D5E4D}"/>
              </a:ext>
            </a:extLst>
          </p:cNvPr>
          <p:cNvSpPr/>
          <p:nvPr/>
        </p:nvSpPr>
        <p:spPr>
          <a:xfrm>
            <a:off x="3445082" y="21073269"/>
            <a:ext cx="654112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FEE2A2-E80D-8067-D6BE-0812DA0611EC}"/>
              </a:ext>
            </a:extLst>
          </p:cNvPr>
          <p:cNvSpPr/>
          <p:nvPr/>
        </p:nvSpPr>
        <p:spPr>
          <a:xfrm>
            <a:off x="3445082" y="23150229"/>
            <a:ext cx="654112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DD3790-CC00-E6C3-6046-EC61F49D77C6}"/>
              </a:ext>
            </a:extLst>
          </p:cNvPr>
          <p:cNvSpPr/>
          <p:nvPr/>
        </p:nvSpPr>
        <p:spPr>
          <a:xfrm>
            <a:off x="9769642" y="16778343"/>
            <a:ext cx="250256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7AF847-F3F1-414B-BB2A-0672D7BE5332}"/>
              </a:ext>
            </a:extLst>
          </p:cNvPr>
          <p:cNvSpPr/>
          <p:nvPr/>
        </p:nvSpPr>
        <p:spPr>
          <a:xfrm>
            <a:off x="11606463" y="13122321"/>
            <a:ext cx="250256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B68647-65AC-D15B-A377-11578ECA870F}"/>
              </a:ext>
            </a:extLst>
          </p:cNvPr>
          <p:cNvSpPr/>
          <p:nvPr/>
        </p:nvSpPr>
        <p:spPr>
          <a:xfrm>
            <a:off x="13491410" y="10724213"/>
            <a:ext cx="250256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2533BD-6712-85F1-A6B0-7563F3054416}"/>
              </a:ext>
            </a:extLst>
          </p:cNvPr>
          <p:cNvSpPr/>
          <p:nvPr/>
        </p:nvSpPr>
        <p:spPr>
          <a:xfrm>
            <a:off x="15584654" y="12633102"/>
            <a:ext cx="250256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8E316-F3EA-5A51-B45C-269CFDC671E2}"/>
              </a:ext>
            </a:extLst>
          </p:cNvPr>
          <p:cNvSpPr/>
          <p:nvPr/>
        </p:nvSpPr>
        <p:spPr>
          <a:xfrm>
            <a:off x="13491410" y="15059575"/>
            <a:ext cx="250256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FAE1060-0FED-9CB0-DEAF-C7B5BD8C0C51}"/>
              </a:ext>
            </a:extLst>
          </p:cNvPr>
          <p:cNvSpPr/>
          <p:nvPr/>
        </p:nvSpPr>
        <p:spPr>
          <a:xfrm>
            <a:off x="17325223" y="16758582"/>
            <a:ext cx="21952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FFEF784-9747-E562-7E80-B7F41FD05574}"/>
              </a:ext>
            </a:extLst>
          </p:cNvPr>
          <p:cNvSpPr/>
          <p:nvPr/>
        </p:nvSpPr>
        <p:spPr>
          <a:xfrm>
            <a:off x="3709777" y="25485837"/>
            <a:ext cx="211715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31B40D-17CB-3CDE-A716-3ECDD019733C}"/>
              </a:ext>
            </a:extLst>
          </p:cNvPr>
          <p:cNvSpPr/>
          <p:nvPr/>
        </p:nvSpPr>
        <p:spPr>
          <a:xfrm>
            <a:off x="3709777" y="27562797"/>
            <a:ext cx="2117152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D7B0CC-05D8-2BFD-1D67-42A5D866666E}"/>
              </a:ext>
            </a:extLst>
          </p:cNvPr>
          <p:cNvSpPr/>
          <p:nvPr/>
        </p:nvSpPr>
        <p:spPr>
          <a:xfrm>
            <a:off x="10202778" y="23189955"/>
            <a:ext cx="1449201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672F90-FF16-8D0F-9F81-FC6AFDEE7FF5}"/>
              </a:ext>
            </a:extLst>
          </p:cNvPr>
          <p:cNvSpPr/>
          <p:nvPr/>
        </p:nvSpPr>
        <p:spPr>
          <a:xfrm>
            <a:off x="10202779" y="21227991"/>
            <a:ext cx="1449201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A7491C5-6BC3-C266-8719-FDE154A03FAE}"/>
              </a:ext>
            </a:extLst>
          </p:cNvPr>
          <p:cNvSpPr/>
          <p:nvPr/>
        </p:nvSpPr>
        <p:spPr>
          <a:xfrm>
            <a:off x="10389288" y="18927770"/>
            <a:ext cx="1449201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D98C531-E709-E48D-D1BF-4FE70A1C69CB}"/>
              </a:ext>
            </a:extLst>
          </p:cNvPr>
          <p:cNvSpPr/>
          <p:nvPr/>
        </p:nvSpPr>
        <p:spPr>
          <a:xfrm>
            <a:off x="17448785" y="2102505"/>
            <a:ext cx="144920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7FFE29F-4977-F30B-D5B1-3C6EBCD43A0D}"/>
              </a:ext>
            </a:extLst>
          </p:cNvPr>
          <p:cNvSpPr/>
          <p:nvPr/>
        </p:nvSpPr>
        <p:spPr>
          <a:xfrm>
            <a:off x="17448784" y="4011394"/>
            <a:ext cx="144920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61C9CF-1201-7E3A-C74E-309C893BA130}"/>
              </a:ext>
            </a:extLst>
          </p:cNvPr>
          <p:cNvSpPr/>
          <p:nvPr/>
        </p:nvSpPr>
        <p:spPr>
          <a:xfrm>
            <a:off x="17325222" y="6442996"/>
            <a:ext cx="144920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CD84BF8-3D9E-3832-8748-D8898DCE95B8}"/>
              </a:ext>
            </a:extLst>
          </p:cNvPr>
          <p:cNvSpPr/>
          <p:nvPr/>
        </p:nvSpPr>
        <p:spPr>
          <a:xfrm>
            <a:off x="17324721" y="8292611"/>
            <a:ext cx="144920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B3EBA75-294D-4AC7-874E-319B486DB189}"/>
              </a:ext>
            </a:extLst>
          </p:cNvPr>
          <p:cNvSpPr/>
          <p:nvPr/>
        </p:nvSpPr>
        <p:spPr>
          <a:xfrm>
            <a:off x="21229983" y="10709328"/>
            <a:ext cx="108973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2B095D-30A1-2673-C7E1-B662638B2735}"/>
              </a:ext>
            </a:extLst>
          </p:cNvPr>
          <p:cNvSpPr/>
          <p:nvPr/>
        </p:nvSpPr>
        <p:spPr>
          <a:xfrm>
            <a:off x="24829656" y="12485839"/>
            <a:ext cx="72886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D1C0AA0-6504-6E52-7439-93880BF339E0}"/>
              </a:ext>
            </a:extLst>
          </p:cNvPr>
          <p:cNvSpPr/>
          <p:nvPr/>
        </p:nvSpPr>
        <p:spPr>
          <a:xfrm>
            <a:off x="24881305" y="14463185"/>
            <a:ext cx="72886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262D8D-1C2B-53B6-9D3C-2DB34921A3BF}"/>
              </a:ext>
            </a:extLst>
          </p:cNvPr>
          <p:cNvSpPr/>
          <p:nvPr/>
        </p:nvSpPr>
        <p:spPr>
          <a:xfrm>
            <a:off x="24694796" y="16850810"/>
            <a:ext cx="72886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32D598-D26A-1842-1A4B-5D56E10B7DD8}"/>
              </a:ext>
            </a:extLst>
          </p:cNvPr>
          <p:cNvSpPr/>
          <p:nvPr/>
        </p:nvSpPr>
        <p:spPr>
          <a:xfrm>
            <a:off x="19034753" y="11025116"/>
            <a:ext cx="21952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923C161-4CC8-1459-1487-C8F4EBF7106F}"/>
              </a:ext>
            </a:extLst>
          </p:cNvPr>
          <p:cNvSpPr/>
          <p:nvPr/>
        </p:nvSpPr>
        <p:spPr>
          <a:xfrm>
            <a:off x="20784040" y="15076804"/>
            <a:ext cx="21952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E7E04CF-A135-C254-05C8-2A32335BEF4A}"/>
              </a:ext>
            </a:extLst>
          </p:cNvPr>
          <p:cNvSpPr/>
          <p:nvPr/>
        </p:nvSpPr>
        <p:spPr>
          <a:xfrm>
            <a:off x="22490942" y="12628539"/>
            <a:ext cx="21952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2900518-321C-5CBE-A164-7DFE058B7F76}"/>
              </a:ext>
            </a:extLst>
          </p:cNvPr>
          <p:cNvSpPr/>
          <p:nvPr/>
        </p:nvSpPr>
        <p:spPr>
          <a:xfrm>
            <a:off x="24746503" y="19316151"/>
            <a:ext cx="738080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9CA1BF3-E185-5B4A-B5C5-A6EC215C37BB}"/>
              </a:ext>
            </a:extLst>
          </p:cNvPr>
          <p:cNvSpPr/>
          <p:nvPr/>
        </p:nvSpPr>
        <p:spPr>
          <a:xfrm>
            <a:off x="24602647" y="21337007"/>
            <a:ext cx="738080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32D3F63-1049-1BED-0686-C1FBB4E01918}"/>
              </a:ext>
            </a:extLst>
          </p:cNvPr>
          <p:cNvSpPr/>
          <p:nvPr/>
        </p:nvSpPr>
        <p:spPr>
          <a:xfrm>
            <a:off x="24835230" y="23394139"/>
            <a:ext cx="738080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1BF56F-E49C-3B33-0315-8F54B552FE6A}"/>
              </a:ext>
            </a:extLst>
          </p:cNvPr>
          <p:cNvSpPr/>
          <p:nvPr/>
        </p:nvSpPr>
        <p:spPr>
          <a:xfrm>
            <a:off x="24953543" y="25472373"/>
            <a:ext cx="72886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F1C8966-7DAE-EAFC-0D67-15081B72A73F}"/>
              </a:ext>
            </a:extLst>
          </p:cNvPr>
          <p:cNvSpPr/>
          <p:nvPr/>
        </p:nvSpPr>
        <p:spPr>
          <a:xfrm>
            <a:off x="24746503" y="27574878"/>
            <a:ext cx="72886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8623F5F-2843-E5BA-DD83-8F91B2598643}"/>
              </a:ext>
            </a:extLst>
          </p:cNvPr>
          <p:cNvSpPr txBox="1"/>
          <p:nvPr/>
        </p:nvSpPr>
        <p:spPr>
          <a:xfrm>
            <a:off x="9963293" y="692407"/>
            <a:ext cx="2502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1191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CE04B03-2CDD-F76C-2CE4-120C4DF62ACF}"/>
              </a:ext>
            </a:extLst>
          </p:cNvPr>
          <p:cNvSpPr txBox="1"/>
          <p:nvPr/>
        </p:nvSpPr>
        <p:spPr>
          <a:xfrm>
            <a:off x="24752968" y="808515"/>
            <a:ext cx="2502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1215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8BC0FA-16F8-7272-BB85-9C1FCBA01D01}"/>
              </a:ext>
            </a:extLst>
          </p:cNvPr>
          <p:cNvSpPr/>
          <p:nvPr/>
        </p:nvSpPr>
        <p:spPr>
          <a:xfrm>
            <a:off x="3665836" y="23006287"/>
            <a:ext cx="1080553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022271-C564-61AE-AEF2-07B65331D2CF}"/>
              </a:ext>
            </a:extLst>
          </p:cNvPr>
          <p:cNvSpPr/>
          <p:nvPr/>
        </p:nvSpPr>
        <p:spPr>
          <a:xfrm>
            <a:off x="4037370" y="1941736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D8C623-03BC-4356-38A3-0723A5F80236}"/>
              </a:ext>
            </a:extLst>
          </p:cNvPr>
          <p:cNvSpPr/>
          <p:nvPr/>
        </p:nvSpPr>
        <p:spPr>
          <a:xfrm>
            <a:off x="4037370" y="3883472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81E295-4193-6AF5-3067-0A3ADA2ED67E}"/>
              </a:ext>
            </a:extLst>
          </p:cNvPr>
          <p:cNvSpPr/>
          <p:nvPr/>
        </p:nvSpPr>
        <p:spPr>
          <a:xfrm>
            <a:off x="4037370" y="6262237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616775-108C-BBD7-36AC-315DB29603C4}"/>
              </a:ext>
            </a:extLst>
          </p:cNvPr>
          <p:cNvSpPr/>
          <p:nvPr/>
        </p:nvSpPr>
        <p:spPr>
          <a:xfrm>
            <a:off x="4037370" y="8322950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2C8B03-1544-43E5-6EE5-D3306181A7C2}"/>
              </a:ext>
            </a:extLst>
          </p:cNvPr>
          <p:cNvSpPr/>
          <p:nvPr/>
        </p:nvSpPr>
        <p:spPr>
          <a:xfrm>
            <a:off x="4037370" y="10595140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E54AD-00E1-5716-55A4-8E0A5F7CAAC2}"/>
              </a:ext>
            </a:extLst>
          </p:cNvPr>
          <p:cNvSpPr/>
          <p:nvPr/>
        </p:nvSpPr>
        <p:spPr>
          <a:xfrm>
            <a:off x="3851603" y="12467810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0805A0-3611-0AFA-3341-C364D24DEE44}"/>
              </a:ext>
            </a:extLst>
          </p:cNvPr>
          <p:cNvSpPr/>
          <p:nvPr/>
        </p:nvSpPr>
        <p:spPr>
          <a:xfrm>
            <a:off x="3851603" y="14837427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A03937-BD73-9E87-87BC-0DED585CC3B7}"/>
              </a:ext>
            </a:extLst>
          </p:cNvPr>
          <p:cNvSpPr/>
          <p:nvPr/>
        </p:nvSpPr>
        <p:spPr>
          <a:xfrm>
            <a:off x="4037370" y="16802853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F802F1-3977-984E-4B50-266C3C682DD8}"/>
              </a:ext>
            </a:extLst>
          </p:cNvPr>
          <p:cNvSpPr/>
          <p:nvPr/>
        </p:nvSpPr>
        <p:spPr>
          <a:xfrm>
            <a:off x="4037370" y="18549478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58544D-96BF-0CEA-DF2F-20A43FF2382D}"/>
              </a:ext>
            </a:extLst>
          </p:cNvPr>
          <p:cNvSpPr/>
          <p:nvPr/>
        </p:nvSpPr>
        <p:spPr>
          <a:xfrm>
            <a:off x="4037370" y="20777882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AC8EED-A4E9-10AA-13C8-72C1454AEDDC}"/>
              </a:ext>
            </a:extLst>
          </p:cNvPr>
          <p:cNvSpPr/>
          <p:nvPr/>
        </p:nvSpPr>
        <p:spPr>
          <a:xfrm>
            <a:off x="4037370" y="25234691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6F1706-5FBD-8274-1174-7390EB7540AE}"/>
              </a:ext>
            </a:extLst>
          </p:cNvPr>
          <p:cNvSpPr/>
          <p:nvPr/>
        </p:nvSpPr>
        <p:spPr>
          <a:xfrm>
            <a:off x="4037370" y="27191795"/>
            <a:ext cx="104340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A3A194-6C01-CAC6-0689-AC0169DB646D}"/>
              </a:ext>
            </a:extLst>
          </p:cNvPr>
          <p:cNvSpPr/>
          <p:nvPr/>
        </p:nvSpPr>
        <p:spPr>
          <a:xfrm>
            <a:off x="15043300" y="10595140"/>
            <a:ext cx="170799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F2A41F5-1837-997F-EDA0-209A6C23301A}"/>
              </a:ext>
            </a:extLst>
          </p:cNvPr>
          <p:cNvSpPr/>
          <p:nvPr/>
        </p:nvSpPr>
        <p:spPr>
          <a:xfrm>
            <a:off x="15043300" y="12467810"/>
            <a:ext cx="170799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0E5FB5-171B-79AB-7338-48DE9E3A81E2}"/>
              </a:ext>
            </a:extLst>
          </p:cNvPr>
          <p:cNvSpPr/>
          <p:nvPr/>
        </p:nvSpPr>
        <p:spPr>
          <a:xfrm>
            <a:off x="14977660" y="14837427"/>
            <a:ext cx="170799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B97A2C-AF84-AA70-55EC-164C36E09ECC}"/>
              </a:ext>
            </a:extLst>
          </p:cNvPr>
          <p:cNvSpPr/>
          <p:nvPr/>
        </p:nvSpPr>
        <p:spPr>
          <a:xfrm>
            <a:off x="14977660" y="16804993"/>
            <a:ext cx="170799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04692F-4074-C0D3-F645-CA8B34F76B47}"/>
              </a:ext>
            </a:extLst>
          </p:cNvPr>
          <p:cNvSpPr/>
          <p:nvPr/>
        </p:nvSpPr>
        <p:spPr>
          <a:xfrm>
            <a:off x="15043300" y="25332794"/>
            <a:ext cx="170799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88E568-7F36-52A7-7D40-6DCC216C7CBB}"/>
              </a:ext>
            </a:extLst>
          </p:cNvPr>
          <p:cNvSpPr/>
          <p:nvPr/>
        </p:nvSpPr>
        <p:spPr>
          <a:xfrm>
            <a:off x="14977660" y="27144883"/>
            <a:ext cx="170799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208814D-641A-5D9D-D384-30AD13809A9A}"/>
              </a:ext>
            </a:extLst>
          </p:cNvPr>
          <p:cNvSpPr/>
          <p:nvPr/>
        </p:nvSpPr>
        <p:spPr>
          <a:xfrm>
            <a:off x="14908744" y="1916427"/>
            <a:ext cx="171488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CB4D6DD-9341-CC58-81F2-E2D3649DEC8C}"/>
              </a:ext>
            </a:extLst>
          </p:cNvPr>
          <p:cNvSpPr/>
          <p:nvPr/>
        </p:nvSpPr>
        <p:spPr>
          <a:xfrm>
            <a:off x="14943202" y="4087457"/>
            <a:ext cx="171488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4FF5D3C-D202-389E-02C9-46E815E732C9}"/>
              </a:ext>
            </a:extLst>
          </p:cNvPr>
          <p:cNvSpPr/>
          <p:nvPr/>
        </p:nvSpPr>
        <p:spPr>
          <a:xfrm>
            <a:off x="15043300" y="6309626"/>
            <a:ext cx="171488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901CF49-D0EB-5C35-AAA3-BEE86C957F8A}"/>
              </a:ext>
            </a:extLst>
          </p:cNvPr>
          <p:cNvSpPr/>
          <p:nvPr/>
        </p:nvSpPr>
        <p:spPr>
          <a:xfrm>
            <a:off x="14908744" y="18544610"/>
            <a:ext cx="171488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366E5E8-2676-F83C-22D7-47CF2DB29FF0}"/>
              </a:ext>
            </a:extLst>
          </p:cNvPr>
          <p:cNvSpPr/>
          <p:nvPr/>
        </p:nvSpPr>
        <p:spPr>
          <a:xfrm>
            <a:off x="14908744" y="20678702"/>
            <a:ext cx="171488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E7CA6B8-60CB-205A-0F96-29BD5068B88E}"/>
              </a:ext>
            </a:extLst>
          </p:cNvPr>
          <p:cNvSpPr/>
          <p:nvPr/>
        </p:nvSpPr>
        <p:spPr>
          <a:xfrm>
            <a:off x="14908744" y="23017321"/>
            <a:ext cx="171488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678E1D9-374F-37A7-EAC9-CAD44C23647F}"/>
              </a:ext>
            </a:extLst>
          </p:cNvPr>
          <p:cNvSpPr/>
          <p:nvPr/>
        </p:nvSpPr>
        <p:spPr>
          <a:xfrm>
            <a:off x="14908744" y="8643735"/>
            <a:ext cx="170799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EBB87D-EC14-006C-1D91-028BDB14DC90}"/>
              </a:ext>
            </a:extLst>
          </p:cNvPr>
          <p:cNvSpPr txBox="1"/>
          <p:nvPr/>
        </p:nvSpPr>
        <p:spPr>
          <a:xfrm>
            <a:off x="14471374" y="823216"/>
            <a:ext cx="2388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1242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6C4E33C-6AEC-22B1-5460-10D200A8B811}"/>
              </a:ext>
            </a:extLst>
          </p:cNvPr>
          <p:cNvSpPr/>
          <p:nvPr/>
        </p:nvSpPr>
        <p:spPr>
          <a:xfrm>
            <a:off x="4023645" y="9256935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E21FF4-1485-24A4-C945-A2A91BC5037B}"/>
              </a:ext>
            </a:extLst>
          </p:cNvPr>
          <p:cNvSpPr/>
          <p:nvPr/>
        </p:nvSpPr>
        <p:spPr>
          <a:xfrm>
            <a:off x="4023645" y="11357404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F731BF-D60B-12EE-A514-DA4C3F035B05}"/>
              </a:ext>
            </a:extLst>
          </p:cNvPr>
          <p:cNvSpPr/>
          <p:nvPr/>
        </p:nvSpPr>
        <p:spPr>
          <a:xfrm>
            <a:off x="4023645" y="13457873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98D7F2-74F7-BE39-6380-7B0869B83D98}"/>
              </a:ext>
            </a:extLst>
          </p:cNvPr>
          <p:cNvSpPr/>
          <p:nvPr/>
        </p:nvSpPr>
        <p:spPr>
          <a:xfrm>
            <a:off x="4023645" y="15731432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C6D861-D110-3A2F-152B-7981729D2AA8}"/>
              </a:ext>
            </a:extLst>
          </p:cNvPr>
          <p:cNvSpPr/>
          <p:nvPr/>
        </p:nvSpPr>
        <p:spPr>
          <a:xfrm>
            <a:off x="4023645" y="17374991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5EB046-113A-1E5F-D2CE-4960267480CC}"/>
              </a:ext>
            </a:extLst>
          </p:cNvPr>
          <p:cNvSpPr/>
          <p:nvPr/>
        </p:nvSpPr>
        <p:spPr>
          <a:xfrm>
            <a:off x="4023645" y="25676196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78E1AF-9F92-6300-4B7E-3B368D86B836}"/>
              </a:ext>
            </a:extLst>
          </p:cNvPr>
          <p:cNvSpPr/>
          <p:nvPr/>
        </p:nvSpPr>
        <p:spPr>
          <a:xfrm>
            <a:off x="4023645" y="28173180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14E568-3F7D-E624-5B27-60EF7FE85FE3}"/>
              </a:ext>
            </a:extLst>
          </p:cNvPr>
          <p:cNvSpPr/>
          <p:nvPr/>
        </p:nvSpPr>
        <p:spPr>
          <a:xfrm>
            <a:off x="4271792" y="2215730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A271BE-8920-091A-9641-B12C651D2CCE}"/>
              </a:ext>
            </a:extLst>
          </p:cNvPr>
          <p:cNvSpPr/>
          <p:nvPr/>
        </p:nvSpPr>
        <p:spPr>
          <a:xfrm>
            <a:off x="4271791" y="4316199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6C3EF1-3D9C-BFE6-3ED5-3A4D2F5F7C87}"/>
              </a:ext>
            </a:extLst>
          </p:cNvPr>
          <p:cNvSpPr/>
          <p:nvPr/>
        </p:nvSpPr>
        <p:spPr>
          <a:xfrm>
            <a:off x="4147718" y="6531929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4A98D2-0C47-387F-BE31-F8F02F3393E9}"/>
              </a:ext>
            </a:extLst>
          </p:cNvPr>
          <p:cNvSpPr/>
          <p:nvPr/>
        </p:nvSpPr>
        <p:spPr>
          <a:xfrm>
            <a:off x="4023645" y="19252034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C81E49-44D5-B93B-F79C-A2E57E498B75}"/>
              </a:ext>
            </a:extLst>
          </p:cNvPr>
          <p:cNvSpPr/>
          <p:nvPr/>
        </p:nvSpPr>
        <p:spPr>
          <a:xfrm>
            <a:off x="4147718" y="21749018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8F4956-696D-F807-3211-AFEA0C5D2793}"/>
              </a:ext>
            </a:extLst>
          </p:cNvPr>
          <p:cNvSpPr/>
          <p:nvPr/>
        </p:nvSpPr>
        <p:spPr>
          <a:xfrm>
            <a:off x="4147718" y="23797704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31B609-6B22-B733-7DA6-F0859ABDE462}"/>
              </a:ext>
            </a:extLst>
          </p:cNvPr>
          <p:cNvSpPr/>
          <p:nvPr/>
        </p:nvSpPr>
        <p:spPr>
          <a:xfrm>
            <a:off x="8047290" y="11357404"/>
            <a:ext cx="232013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981ADE-6FEF-07F4-58DF-112B2F05ADD1}"/>
              </a:ext>
            </a:extLst>
          </p:cNvPr>
          <p:cNvSpPr/>
          <p:nvPr/>
        </p:nvSpPr>
        <p:spPr>
          <a:xfrm>
            <a:off x="17294086" y="13457873"/>
            <a:ext cx="141069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D80CED-DC11-2F6B-23D4-EBF12A558738}"/>
              </a:ext>
            </a:extLst>
          </p:cNvPr>
          <p:cNvSpPr/>
          <p:nvPr/>
        </p:nvSpPr>
        <p:spPr>
          <a:xfrm>
            <a:off x="9658142" y="15731432"/>
            <a:ext cx="59661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1694EC-7D7B-7C6C-1AEE-69F16017E536}"/>
              </a:ext>
            </a:extLst>
          </p:cNvPr>
          <p:cNvSpPr/>
          <p:nvPr/>
        </p:nvSpPr>
        <p:spPr>
          <a:xfrm>
            <a:off x="19511133" y="17712632"/>
            <a:ext cx="117374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9F0423E-BA5A-ABB5-66A9-BF8DEFC5584A}"/>
              </a:ext>
            </a:extLst>
          </p:cNvPr>
          <p:cNvSpPr/>
          <p:nvPr/>
        </p:nvSpPr>
        <p:spPr>
          <a:xfrm>
            <a:off x="8107587" y="2137503"/>
            <a:ext cx="23077010" cy="92159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8F4894-9577-ECB9-BD23-82EE2592C762}"/>
              </a:ext>
            </a:extLst>
          </p:cNvPr>
          <p:cNvSpPr/>
          <p:nvPr/>
        </p:nvSpPr>
        <p:spPr>
          <a:xfrm>
            <a:off x="8047290" y="4654601"/>
            <a:ext cx="23179718" cy="921597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9F89DC0-9DA3-8A81-9A54-A036027E6836}"/>
              </a:ext>
            </a:extLst>
          </p:cNvPr>
          <p:cNvSpPr/>
          <p:nvPr/>
        </p:nvSpPr>
        <p:spPr>
          <a:xfrm>
            <a:off x="8199690" y="6172768"/>
            <a:ext cx="23201336" cy="159044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DB31F43-5E17-ED51-A962-42D55F0331DD}"/>
              </a:ext>
            </a:extLst>
          </p:cNvPr>
          <p:cNvSpPr/>
          <p:nvPr/>
        </p:nvSpPr>
        <p:spPr>
          <a:xfrm>
            <a:off x="8107587" y="9170388"/>
            <a:ext cx="23201336" cy="117171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EDB883B-ED7A-9466-C88B-74EE22C37627}"/>
              </a:ext>
            </a:extLst>
          </p:cNvPr>
          <p:cNvSpPr/>
          <p:nvPr/>
        </p:nvSpPr>
        <p:spPr>
          <a:xfrm>
            <a:off x="8025672" y="19475460"/>
            <a:ext cx="232013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8B55BF-8184-A446-664D-0F6C39D18819}"/>
              </a:ext>
            </a:extLst>
          </p:cNvPr>
          <p:cNvSpPr/>
          <p:nvPr/>
        </p:nvSpPr>
        <p:spPr>
          <a:xfrm>
            <a:off x="8047290" y="21662474"/>
            <a:ext cx="232013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155074-4724-295B-7993-27E149617895}"/>
              </a:ext>
            </a:extLst>
          </p:cNvPr>
          <p:cNvSpPr/>
          <p:nvPr/>
        </p:nvSpPr>
        <p:spPr>
          <a:xfrm>
            <a:off x="7983261" y="23849129"/>
            <a:ext cx="232013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CB47AE1-8D1D-18F6-07D3-9F7FC9B1E643}"/>
              </a:ext>
            </a:extLst>
          </p:cNvPr>
          <p:cNvSpPr/>
          <p:nvPr/>
        </p:nvSpPr>
        <p:spPr>
          <a:xfrm>
            <a:off x="8025672" y="25676196"/>
            <a:ext cx="232013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8C81AD6-0F3F-7E35-70DD-3460513D5016}"/>
              </a:ext>
            </a:extLst>
          </p:cNvPr>
          <p:cNvSpPr/>
          <p:nvPr/>
        </p:nvSpPr>
        <p:spPr>
          <a:xfrm>
            <a:off x="8136364" y="27987134"/>
            <a:ext cx="232013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16961A-3A23-A5A2-5E09-0D806273AB89}"/>
              </a:ext>
            </a:extLst>
          </p:cNvPr>
          <p:cNvSpPr/>
          <p:nvPr/>
        </p:nvSpPr>
        <p:spPr>
          <a:xfrm>
            <a:off x="30327601" y="1415181"/>
            <a:ext cx="2272748" cy="664837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589C875-3CA9-0F7B-49C7-070A0983183F}"/>
              </a:ext>
            </a:extLst>
          </p:cNvPr>
          <p:cNvSpPr/>
          <p:nvPr/>
        </p:nvSpPr>
        <p:spPr>
          <a:xfrm>
            <a:off x="30327601" y="3920160"/>
            <a:ext cx="2272748" cy="664837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81111C0-BF48-A31E-BCFB-B82878FD7867}"/>
              </a:ext>
            </a:extLst>
          </p:cNvPr>
          <p:cNvSpPr/>
          <p:nvPr/>
        </p:nvSpPr>
        <p:spPr>
          <a:xfrm>
            <a:off x="30327601" y="8443296"/>
            <a:ext cx="2272748" cy="664837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3D41AF2-B29A-7011-D014-ECC80691776D}"/>
              </a:ext>
            </a:extLst>
          </p:cNvPr>
          <p:cNvSpPr txBox="1"/>
          <p:nvPr/>
        </p:nvSpPr>
        <p:spPr>
          <a:xfrm>
            <a:off x="7950456" y="457471"/>
            <a:ext cx="227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1275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D58EEFF-1A0F-0C52-919A-DF6E5105DA7D}"/>
              </a:ext>
            </a:extLst>
          </p:cNvPr>
          <p:cNvSpPr txBox="1"/>
          <p:nvPr/>
        </p:nvSpPr>
        <p:spPr>
          <a:xfrm>
            <a:off x="30201326" y="417050"/>
            <a:ext cx="227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1311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A4C90E4-8F0F-7284-FA02-034CD86C4F20}"/>
              </a:ext>
            </a:extLst>
          </p:cNvPr>
          <p:cNvSpPr/>
          <p:nvPr/>
        </p:nvSpPr>
        <p:spPr>
          <a:xfrm>
            <a:off x="15115714" y="1998232"/>
            <a:ext cx="168882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31F965-B842-DC23-0DDA-37AC92202935}"/>
              </a:ext>
            </a:extLst>
          </p:cNvPr>
          <p:cNvSpPr/>
          <p:nvPr/>
        </p:nvSpPr>
        <p:spPr>
          <a:xfrm>
            <a:off x="3477166" y="3996464"/>
            <a:ext cx="285268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DE089F-4193-869A-A448-C67350906BEA}"/>
              </a:ext>
            </a:extLst>
          </p:cNvPr>
          <p:cNvSpPr/>
          <p:nvPr/>
        </p:nvSpPr>
        <p:spPr>
          <a:xfrm>
            <a:off x="3629566" y="6246023"/>
            <a:ext cx="285268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7B42BF-7AED-235D-1AF7-D8CB3FE8B7B6}"/>
              </a:ext>
            </a:extLst>
          </p:cNvPr>
          <p:cNvSpPr/>
          <p:nvPr/>
        </p:nvSpPr>
        <p:spPr>
          <a:xfrm>
            <a:off x="7652084" y="8244255"/>
            <a:ext cx="245043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FC3956-6D8B-269C-BFC5-26FE31F18116}"/>
              </a:ext>
            </a:extLst>
          </p:cNvPr>
          <p:cNvSpPr/>
          <p:nvPr/>
        </p:nvSpPr>
        <p:spPr>
          <a:xfrm>
            <a:off x="7499685" y="10493814"/>
            <a:ext cx="76160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A0DD3E-E724-1D23-BCFF-371F6A1AF205}"/>
              </a:ext>
            </a:extLst>
          </p:cNvPr>
          <p:cNvSpPr/>
          <p:nvPr/>
        </p:nvSpPr>
        <p:spPr>
          <a:xfrm>
            <a:off x="15115714" y="12492046"/>
            <a:ext cx="33647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29B97F-4566-0E1F-294C-BE0BC2A41DFD}"/>
              </a:ext>
            </a:extLst>
          </p:cNvPr>
          <p:cNvSpPr/>
          <p:nvPr/>
        </p:nvSpPr>
        <p:spPr>
          <a:xfrm>
            <a:off x="22615399" y="10872487"/>
            <a:ext cx="33647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B7D416-7B5A-DFAA-DC0D-722F63296271}"/>
              </a:ext>
            </a:extLst>
          </p:cNvPr>
          <p:cNvSpPr/>
          <p:nvPr/>
        </p:nvSpPr>
        <p:spPr>
          <a:xfrm>
            <a:off x="28344455" y="13122046"/>
            <a:ext cx="33647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FED16B-FE2C-1BD7-2D51-3C2B6EDD939C}"/>
              </a:ext>
            </a:extLst>
          </p:cNvPr>
          <p:cNvSpPr/>
          <p:nvPr/>
        </p:nvSpPr>
        <p:spPr>
          <a:xfrm>
            <a:off x="22826849" y="22880624"/>
            <a:ext cx="917714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E9887D-653B-9EBD-4F11-54FE274CF225}"/>
              </a:ext>
            </a:extLst>
          </p:cNvPr>
          <p:cNvSpPr/>
          <p:nvPr/>
        </p:nvSpPr>
        <p:spPr>
          <a:xfrm>
            <a:off x="15315666" y="14490278"/>
            <a:ext cx="1684073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374521-DA6E-56BB-7E17-22B1DAD676D8}"/>
              </a:ext>
            </a:extLst>
          </p:cNvPr>
          <p:cNvSpPr/>
          <p:nvPr/>
        </p:nvSpPr>
        <p:spPr>
          <a:xfrm>
            <a:off x="3629566" y="16719309"/>
            <a:ext cx="2837443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33D63B-EB37-A4A6-461A-D275D15DBBC4}"/>
              </a:ext>
            </a:extLst>
          </p:cNvPr>
          <p:cNvSpPr/>
          <p:nvPr/>
        </p:nvSpPr>
        <p:spPr>
          <a:xfrm>
            <a:off x="3705766" y="18685451"/>
            <a:ext cx="2837443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C1B3E3-20C1-0265-9680-70BD226436D8}"/>
              </a:ext>
            </a:extLst>
          </p:cNvPr>
          <p:cNvSpPr/>
          <p:nvPr/>
        </p:nvSpPr>
        <p:spPr>
          <a:xfrm>
            <a:off x="7499685" y="20539585"/>
            <a:ext cx="251680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7BAE7B1-9532-FBFA-7CA0-5550E72EA5E5}"/>
              </a:ext>
            </a:extLst>
          </p:cNvPr>
          <p:cNvSpPr/>
          <p:nvPr/>
        </p:nvSpPr>
        <p:spPr>
          <a:xfrm>
            <a:off x="3864617" y="2066182"/>
            <a:ext cx="154172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7BD864-0E79-3AB5-6A11-611D9793674A}"/>
              </a:ext>
            </a:extLst>
          </p:cNvPr>
          <p:cNvSpPr/>
          <p:nvPr/>
        </p:nvSpPr>
        <p:spPr>
          <a:xfrm>
            <a:off x="3341156" y="4437164"/>
            <a:ext cx="1776955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30CB98-7F1E-2824-4D64-B28254D1005C}"/>
              </a:ext>
            </a:extLst>
          </p:cNvPr>
          <p:cNvSpPr/>
          <p:nvPr/>
        </p:nvSpPr>
        <p:spPr>
          <a:xfrm>
            <a:off x="5764742" y="6503346"/>
            <a:ext cx="1534597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D51412-840C-A205-277F-8C58578F7E32}"/>
              </a:ext>
            </a:extLst>
          </p:cNvPr>
          <p:cNvSpPr/>
          <p:nvPr/>
        </p:nvSpPr>
        <p:spPr>
          <a:xfrm>
            <a:off x="3645955" y="8569528"/>
            <a:ext cx="17464759" cy="708675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7FF312-DB99-575A-5D10-2FA07FD1214A}"/>
              </a:ext>
            </a:extLst>
          </p:cNvPr>
          <p:cNvSpPr/>
          <p:nvPr/>
        </p:nvSpPr>
        <p:spPr>
          <a:xfrm>
            <a:off x="7681243" y="12603601"/>
            <a:ext cx="105669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763DCA-81E9-8733-47C4-D26120BA5F70}"/>
              </a:ext>
            </a:extLst>
          </p:cNvPr>
          <p:cNvSpPr/>
          <p:nvPr/>
        </p:nvSpPr>
        <p:spPr>
          <a:xfrm>
            <a:off x="21675540" y="11038801"/>
            <a:ext cx="103682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3C4193-F8B5-EEED-B405-F43A4D5C9122}"/>
              </a:ext>
            </a:extLst>
          </p:cNvPr>
          <p:cNvSpPr/>
          <p:nvPr/>
        </p:nvSpPr>
        <p:spPr>
          <a:xfrm>
            <a:off x="5764742" y="15378458"/>
            <a:ext cx="124835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BB915F-E8D6-E0BA-A8BA-00F4AA4E9435}"/>
              </a:ext>
            </a:extLst>
          </p:cNvPr>
          <p:cNvSpPr/>
          <p:nvPr/>
        </p:nvSpPr>
        <p:spPr>
          <a:xfrm>
            <a:off x="3864616" y="17383240"/>
            <a:ext cx="1438362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D15866-754E-E3BC-FFA9-1FE86306564C}"/>
              </a:ext>
            </a:extLst>
          </p:cNvPr>
          <p:cNvSpPr/>
          <p:nvPr/>
        </p:nvSpPr>
        <p:spPr>
          <a:xfrm>
            <a:off x="7681243" y="19412531"/>
            <a:ext cx="1056699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8E9824-2B15-EB09-DC42-6215D3005367}"/>
              </a:ext>
            </a:extLst>
          </p:cNvPr>
          <p:cNvSpPr/>
          <p:nvPr/>
        </p:nvSpPr>
        <p:spPr>
          <a:xfrm>
            <a:off x="3864616" y="21417313"/>
            <a:ext cx="143836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D8C6B4-E29E-19DE-EB99-7DBDCF470582}"/>
              </a:ext>
            </a:extLst>
          </p:cNvPr>
          <p:cNvSpPr/>
          <p:nvPr/>
        </p:nvSpPr>
        <p:spPr>
          <a:xfrm>
            <a:off x="4017016" y="23483887"/>
            <a:ext cx="143836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E6F3B2-8CA6-3D3E-EFDE-5BFE5E4303AA}"/>
              </a:ext>
            </a:extLst>
          </p:cNvPr>
          <p:cNvSpPr/>
          <p:nvPr/>
        </p:nvSpPr>
        <p:spPr>
          <a:xfrm>
            <a:off x="25245390" y="15299783"/>
            <a:ext cx="695076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5A62FF-A1AF-D7C0-4CC2-A9AF19B1BA4D}"/>
              </a:ext>
            </a:extLst>
          </p:cNvPr>
          <p:cNvSpPr/>
          <p:nvPr/>
        </p:nvSpPr>
        <p:spPr>
          <a:xfrm>
            <a:off x="23416592" y="17383240"/>
            <a:ext cx="893196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30998FD-8F45-780A-D989-1E45A46BA4BB}"/>
              </a:ext>
            </a:extLst>
          </p:cNvPr>
          <p:cNvSpPr/>
          <p:nvPr/>
        </p:nvSpPr>
        <p:spPr>
          <a:xfrm>
            <a:off x="27710296" y="19222513"/>
            <a:ext cx="448586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E35680D-195F-7E9B-C5BB-627F10FF64EE}"/>
              </a:ext>
            </a:extLst>
          </p:cNvPr>
          <p:cNvSpPr/>
          <p:nvPr/>
        </p:nvSpPr>
        <p:spPr>
          <a:xfrm>
            <a:off x="21675539" y="8569528"/>
            <a:ext cx="103682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AC5189-9C8D-7EB1-B776-00EBEB331CA7}"/>
              </a:ext>
            </a:extLst>
          </p:cNvPr>
          <p:cNvSpPr/>
          <p:nvPr/>
        </p:nvSpPr>
        <p:spPr>
          <a:xfrm>
            <a:off x="21675538" y="6415052"/>
            <a:ext cx="103682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5C67579-4AE3-6DD4-CECC-6ED5A2A2C3E9}"/>
              </a:ext>
            </a:extLst>
          </p:cNvPr>
          <p:cNvSpPr/>
          <p:nvPr/>
        </p:nvSpPr>
        <p:spPr>
          <a:xfrm>
            <a:off x="21629154" y="4103178"/>
            <a:ext cx="103682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8A1929-5AB9-B6A9-8D34-52E9594BAEF8}"/>
              </a:ext>
            </a:extLst>
          </p:cNvPr>
          <p:cNvSpPr/>
          <p:nvPr/>
        </p:nvSpPr>
        <p:spPr>
          <a:xfrm>
            <a:off x="27710296" y="1717181"/>
            <a:ext cx="443947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C4F23FA-B7BA-B6A5-E72F-65840F3464A2}"/>
              </a:ext>
            </a:extLst>
          </p:cNvPr>
          <p:cNvSpPr txBox="1"/>
          <p:nvPr/>
        </p:nvSpPr>
        <p:spPr>
          <a:xfrm>
            <a:off x="18594454" y="1041032"/>
            <a:ext cx="2401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1335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501936-2166-E8B2-6F67-3FB2B4DB86DA}"/>
              </a:ext>
            </a:extLst>
          </p:cNvPr>
          <p:cNvSpPr/>
          <p:nvPr/>
        </p:nvSpPr>
        <p:spPr>
          <a:xfrm>
            <a:off x="18400641" y="9405631"/>
            <a:ext cx="2885665" cy="423897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3423225" cy="472725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80120D2-9FAD-EABB-8FC1-E20F35797C8E}"/>
              </a:ext>
            </a:extLst>
          </p:cNvPr>
          <p:cNvSpPr/>
          <p:nvPr/>
        </p:nvSpPr>
        <p:spPr>
          <a:xfrm>
            <a:off x="10477500" y="11316773"/>
            <a:ext cx="156425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BF51AC-9B48-4D88-9FB4-9B22015B3C1E}"/>
              </a:ext>
            </a:extLst>
          </p:cNvPr>
          <p:cNvSpPr/>
          <p:nvPr/>
        </p:nvSpPr>
        <p:spPr>
          <a:xfrm>
            <a:off x="26120034" y="6829181"/>
            <a:ext cx="607612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8CB904-5C60-8D1E-5383-5C0817CFA87E}"/>
              </a:ext>
            </a:extLst>
          </p:cNvPr>
          <p:cNvSpPr/>
          <p:nvPr/>
        </p:nvSpPr>
        <p:spPr>
          <a:xfrm>
            <a:off x="28068104" y="4080238"/>
            <a:ext cx="41280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ACFE93-47C4-AAC0-32A0-E7340A661C88}"/>
              </a:ext>
            </a:extLst>
          </p:cNvPr>
          <p:cNvSpPr/>
          <p:nvPr/>
        </p:nvSpPr>
        <p:spPr>
          <a:xfrm>
            <a:off x="28220504" y="2075767"/>
            <a:ext cx="41280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22B903-D883-B8D1-72F2-C49C65E3C4A4}"/>
              </a:ext>
            </a:extLst>
          </p:cNvPr>
          <p:cNvSpPr/>
          <p:nvPr/>
        </p:nvSpPr>
        <p:spPr>
          <a:xfrm>
            <a:off x="26424408" y="11316773"/>
            <a:ext cx="5924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EA10B4-0CFE-F874-50DB-7B451B83440F}"/>
              </a:ext>
            </a:extLst>
          </p:cNvPr>
          <p:cNvSpPr/>
          <p:nvPr/>
        </p:nvSpPr>
        <p:spPr>
          <a:xfrm>
            <a:off x="4056774" y="13781678"/>
            <a:ext cx="57233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2FC8E0-2FBC-02E7-456A-8F75EFEF1E2A}"/>
              </a:ext>
            </a:extLst>
          </p:cNvPr>
          <p:cNvSpPr/>
          <p:nvPr/>
        </p:nvSpPr>
        <p:spPr>
          <a:xfrm>
            <a:off x="4056774" y="15804365"/>
            <a:ext cx="57233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49E4D3-38FF-4474-81BB-DE760061BFD9}"/>
              </a:ext>
            </a:extLst>
          </p:cNvPr>
          <p:cNvSpPr/>
          <p:nvPr/>
        </p:nvSpPr>
        <p:spPr>
          <a:xfrm>
            <a:off x="4209174" y="18269270"/>
            <a:ext cx="57233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850BDA3-4DBF-8DC3-9E3F-43D569B7D5C9}"/>
              </a:ext>
            </a:extLst>
          </p:cNvPr>
          <p:cNvSpPr/>
          <p:nvPr/>
        </p:nvSpPr>
        <p:spPr>
          <a:xfrm>
            <a:off x="3904374" y="2075767"/>
            <a:ext cx="587573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CBCBCB-0955-06F1-7F8C-224FA60547B8}"/>
              </a:ext>
            </a:extLst>
          </p:cNvPr>
          <p:cNvSpPr/>
          <p:nvPr/>
        </p:nvSpPr>
        <p:spPr>
          <a:xfrm>
            <a:off x="4012000" y="4098454"/>
            <a:ext cx="587573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16772A-B335-86D0-DB8A-613DFF239A71}"/>
              </a:ext>
            </a:extLst>
          </p:cNvPr>
          <p:cNvSpPr/>
          <p:nvPr/>
        </p:nvSpPr>
        <p:spPr>
          <a:xfrm>
            <a:off x="3980574" y="6829181"/>
            <a:ext cx="587573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C9262A7-D91D-4549-A727-F2033358270A}"/>
              </a:ext>
            </a:extLst>
          </p:cNvPr>
          <p:cNvSpPr/>
          <p:nvPr/>
        </p:nvSpPr>
        <p:spPr>
          <a:xfrm>
            <a:off x="3980574" y="9028015"/>
            <a:ext cx="587573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ADA64B-AA8F-025E-F582-268B0F6CAC2A}"/>
              </a:ext>
            </a:extLst>
          </p:cNvPr>
          <p:cNvSpPr/>
          <p:nvPr/>
        </p:nvSpPr>
        <p:spPr>
          <a:xfrm>
            <a:off x="10078686" y="22376287"/>
            <a:ext cx="161937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062814-EA58-2FCF-8CAC-588416110867}"/>
              </a:ext>
            </a:extLst>
          </p:cNvPr>
          <p:cNvSpPr/>
          <p:nvPr/>
        </p:nvSpPr>
        <p:spPr>
          <a:xfrm>
            <a:off x="13445938" y="8798028"/>
            <a:ext cx="1267409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03FA3A-5E10-AEA0-DBDC-F64B344EF919}"/>
              </a:ext>
            </a:extLst>
          </p:cNvPr>
          <p:cNvSpPr/>
          <p:nvPr/>
        </p:nvSpPr>
        <p:spPr>
          <a:xfrm>
            <a:off x="10078686" y="20557779"/>
            <a:ext cx="1604134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110CA20-16F2-4B80-816E-9C1A131CFCCE}"/>
              </a:ext>
            </a:extLst>
          </p:cNvPr>
          <p:cNvSpPr/>
          <p:nvPr/>
        </p:nvSpPr>
        <p:spPr>
          <a:xfrm>
            <a:off x="15414090" y="13972734"/>
            <a:ext cx="1070594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79B89A7-AC5A-0C57-5BA8-7E92C33CC16A}"/>
              </a:ext>
            </a:extLst>
          </p:cNvPr>
          <p:cNvSpPr/>
          <p:nvPr/>
        </p:nvSpPr>
        <p:spPr>
          <a:xfrm>
            <a:off x="13445938" y="16356003"/>
            <a:ext cx="1282649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D6F58CE-B3CB-81E5-9913-53AA9A9B6EDC}"/>
              </a:ext>
            </a:extLst>
          </p:cNvPr>
          <p:cNvSpPr/>
          <p:nvPr/>
        </p:nvSpPr>
        <p:spPr>
          <a:xfrm>
            <a:off x="11686112" y="18373424"/>
            <a:ext cx="1403635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54A529-2E3C-2A94-8959-67E8595B04AA}"/>
              </a:ext>
            </a:extLst>
          </p:cNvPr>
          <p:cNvSpPr/>
          <p:nvPr/>
        </p:nvSpPr>
        <p:spPr>
          <a:xfrm>
            <a:off x="26272433" y="8930069"/>
            <a:ext cx="607612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ED6B64B-14B6-8334-E8E8-9A938F5119FB}"/>
              </a:ext>
            </a:extLst>
          </p:cNvPr>
          <p:cNvSpPr/>
          <p:nvPr/>
        </p:nvSpPr>
        <p:spPr>
          <a:xfrm>
            <a:off x="26424408" y="13863337"/>
            <a:ext cx="5924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74DCF8B-4FD9-F486-65B9-ABF16EECBD84}"/>
              </a:ext>
            </a:extLst>
          </p:cNvPr>
          <p:cNvSpPr/>
          <p:nvPr/>
        </p:nvSpPr>
        <p:spPr>
          <a:xfrm>
            <a:off x="26424408" y="16356003"/>
            <a:ext cx="5924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DD7E4A8-FD72-C62E-AEF4-6EB75B2E5BD2}"/>
              </a:ext>
            </a:extLst>
          </p:cNvPr>
          <p:cNvSpPr/>
          <p:nvPr/>
        </p:nvSpPr>
        <p:spPr>
          <a:xfrm>
            <a:off x="26424408" y="18095976"/>
            <a:ext cx="61105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55302AD-8AA1-3032-58C7-B3FFD4857422}"/>
              </a:ext>
            </a:extLst>
          </p:cNvPr>
          <p:cNvSpPr/>
          <p:nvPr/>
        </p:nvSpPr>
        <p:spPr>
          <a:xfrm>
            <a:off x="26296430" y="20518677"/>
            <a:ext cx="57233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BC2FE61-45E1-8704-ECB6-259084C51AA0}"/>
              </a:ext>
            </a:extLst>
          </p:cNvPr>
          <p:cNvSpPr/>
          <p:nvPr/>
        </p:nvSpPr>
        <p:spPr>
          <a:xfrm>
            <a:off x="26348420" y="22435241"/>
            <a:ext cx="5924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055FACA-E7F2-E868-F6C5-6B979A93C502}"/>
              </a:ext>
            </a:extLst>
          </p:cNvPr>
          <p:cNvSpPr txBox="1"/>
          <p:nvPr/>
        </p:nvSpPr>
        <p:spPr>
          <a:xfrm>
            <a:off x="10078686" y="952500"/>
            <a:ext cx="203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1365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5805F4-3A5C-DEA2-FF95-B4F7697F83AC}"/>
              </a:ext>
            </a:extLst>
          </p:cNvPr>
          <p:cNvSpPr/>
          <p:nvPr/>
        </p:nvSpPr>
        <p:spPr>
          <a:xfrm>
            <a:off x="4140451" y="11289226"/>
            <a:ext cx="587573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A49A68C-DFE4-CFF1-DA45-AA20831E2C30}"/>
              </a:ext>
            </a:extLst>
          </p:cNvPr>
          <p:cNvSpPr txBox="1"/>
          <p:nvPr/>
        </p:nvSpPr>
        <p:spPr>
          <a:xfrm>
            <a:off x="26120033" y="806248"/>
            <a:ext cx="2037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1389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865DCB9-4BB8-CF5F-B277-07560CB50317}"/>
              </a:ext>
            </a:extLst>
          </p:cNvPr>
          <p:cNvSpPr/>
          <p:nvPr/>
        </p:nvSpPr>
        <p:spPr>
          <a:xfrm>
            <a:off x="3989312" y="10780776"/>
            <a:ext cx="960741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571CBE-87A7-6313-B01B-CED8025E1C47}"/>
              </a:ext>
            </a:extLst>
          </p:cNvPr>
          <p:cNvSpPr/>
          <p:nvPr/>
        </p:nvSpPr>
        <p:spPr>
          <a:xfrm>
            <a:off x="8189842" y="14829315"/>
            <a:ext cx="55592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E5E577-1BEB-4020-74EA-18DDCC58717E}"/>
              </a:ext>
            </a:extLst>
          </p:cNvPr>
          <p:cNvSpPr/>
          <p:nvPr/>
        </p:nvSpPr>
        <p:spPr>
          <a:xfrm>
            <a:off x="3989313" y="17208080"/>
            <a:ext cx="960741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C97D0E-C4ED-ED96-4168-BC13B9295CD9}"/>
              </a:ext>
            </a:extLst>
          </p:cNvPr>
          <p:cNvSpPr/>
          <p:nvPr/>
        </p:nvSpPr>
        <p:spPr>
          <a:xfrm>
            <a:off x="3989312" y="19586845"/>
            <a:ext cx="960741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62E377-FFC6-0A23-5FC2-94750856AB11}"/>
              </a:ext>
            </a:extLst>
          </p:cNvPr>
          <p:cNvSpPr/>
          <p:nvPr/>
        </p:nvSpPr>
        <p:spPr>
          <a:xfrm>
            <a:off x="4141712" y="21866872"/>
            <a:ext cx="960741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642EF1-3516-B99E-8919-1DF4A8C37FAB}"/>
              </a:ext>
            </a:extLst>
          </p:cNvPr>
          <p:cNvSpPr/>
          <p:nvPr/>
        </p:nvSpPr>
        <p:spPr>
          <a:xfrm>
            <a:off x="3769484" y="24182495"/>
            <a:ext cx="982724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302BC8-BCBF-1A9A-045B-C201D99EFC97}"/>
              </a:ext>
            </a:extLst>
          </p:cNvPr>
          <p:cNvSpPr/>
          <p:nvPr/>
        </p:nvSpPr>
        <p:spPr>
          <a:xfrm>
            <a:off x="3769483" y="26272166"/>
            <a:ext cx="98272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23ECA7-CEF0-4643-DEED-DC0019B9FB15}"/>
              </a:ext>
            </a:extLst>
          </p:cNvPr>
          <p:cNvSpPr/>
          <p:nvPr/>
        </p:nvSpPr>
        <p:spPr>
          <a:xfrm>
            <a:off x="3769483" y="1503799"/>
            <a:ext cx="997964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33E624-CAE5-9EBE-0336-788495EAF2FD}"/>
              </a:ext>
            </a:extLst>
          </p:cNvPr>
          <p:cNvSpPr/>
          <p:nvPr/>
        </p:nvSpPr>
        <p:spPr>
          <a:xfrm>
            <a:off x="3769483" y="4017779"/>
            <a:ext cx="997964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45B4B7-E81B-E585-E403-D8115E3CC0E8}"/>
              </a:ext>
            </a:extLst>
          </p:cNvPr>
          <p:cNvSpPr/>
          <p:nvPr/>
        </p:nvSpPr>
        <p:spPr>
          <a:xfrm>
            <a:off x="3803198" y="6121984"/>
            <a:ext cx="997964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EEE776-5734-DB8C-21E8-7ADD2896F4DB}"/>
              </a:ext>
            </a:extLst>
          </p:cNvPr>
          <p:cNvSpPr/>
          <p:nvPr/>
        </p:nvSpPr>
        <p:spPr>
          <a:xfrm>
            <a:off x="3921883" y="8613429"/>
            <a:ext cx="997964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916745-1857-BBF7-368A-EB0491420C87}"/>
              </a:ext>
            </a:extLst>
          </p:cNvPr>
          <p:cNvSpPr/>
          <p:nvPr/>
        </p:nvSpPr>
        <p:spPr>
          <a:xfrm>
            <a:off x="14223412" y="1656199"/>
            <a:ext cx="179396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10C526F-158F-D991-56F2-8888ED88230C}"/>
              </a:ext>
            </a:extLst>
          </p:cNvPr>
          <p:cNvSpPr/>
          <p:nvPr/>
        </p:nvSpPr>
        <p:spPr>
          <a:xfrm>
            <a:off x="14223412" y="3942398"/>
            <a:ext cx="179396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68CFFF3-EC6F-076C-DD1C-D277A10A24C6}"/>
              </a:ext>
            </a:extLst>
          </p:cNvPr>
          <p:cNvSpPr/>
          <p:nvPr/>
        </p:nvSpPr>
        <p:spPr>
          <a:xfrm>
            <a:off x="14223412" y="6121984"/>
            <a:ext cx="179396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0E93E4-B468-8C66-ADCA-E26371EC1C94}"/>
              </a:ext>
            </a:extLst>
          </p:cNvPr>
          <p:cNvSpPr/>
          <p:nvPr/>
        </p:nvSpPr>
        <p:spPr>
          <a:xfrm>
            <a:off x="13901529" y="8301570"/>
            <a:ext cx="179396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0595421-666E-FB68-2439-E8E9D6C3CEF7}"/>
              </a:ext>
            </a:extLst>
          </p:cNvPr>
          <p:cNvSpPr/>
          <p:nvPr/>
        </p:nvSpPr>
        <p:spPr>
          <a:xfrm>
            <a:off x="13902558" y="10747778"/>
            <a:ext cx="182604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23B7327-9C0C-0ACA-0E48-B52F06AB15D5}"/>
              </a:ext>
            </a:extLst>
          </p:cNvPr>
          <p:cNvSpPr/>
          <p:nvPr/>
        </p:nvSpPr>
        <p:spPr>
          <a:xfrm>
            <a:off x="13782844" y="12660742"/>
            <a:ext cx="182604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BA1409-72BB-EA2F-64C6-1901842DEE28}"/>
              </a:ext>
            </a:extLst>
          </p:cNvPr>
          <p:cNvSpPr/>
          <p:nvPr/>
        </p:nvSpPr>
        <p:spPr>
          <a:xfrm>
            <a:off x="13935244" y="14946941"/>
            <a:ext cx="182604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9A0A348-318D-1B32-6E0C-671C2EEE7924}"/>
              </a:ext>
            </a:extLst>
          </p:cNvPr>
          <p:cNvSpPr/>
          <p:nvPr/>
        </p:nvSpPr>
        <p:spPr>
          <a:xfrm>
            <a:off x="14087644" y="15099341"/>
            <a:ext cx="182604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65F5F66-4D3C-DFFC-DD45-F38903DA45E2}"/>
              </a:ext>
            </a:extLst>
          </p:cNvPr>
          <p:cNvSpPr/>
          <p:nvPr/>
        </p:nvSpPr>
        <p:spPr>
          <a:xfrm>
            <a:off x="13935243" y="17702115"/>
            <a:ext cx="182604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CD29BC5-07C8-D86F-CE9A-C6394CAF90B7}"/>
              </a:ext>
            </a:extLst>
          </p:cNvPr>
          <p:cNvSpPr/>
          <p:nvPr/>
        </p:nvSpPr>
        <p:spPr>
          <a:xfrm>
            <a:off x="13901529" y="19786582"/>
            <a:ext cx="182604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21BF47-3058-917E-5C28-3EED183D27A5}"/>
              </a:ext>
            </a:extLst>
          </p:cNvPr>
          <p:cNvSpPr/>
          <p:nvPr/>
        </p:nvSpPr>
        <p:spPr>
          <a:xfrm>
            <a:off x="13901528" y="21809480"/>
            <a:ext cx="182604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1D7C6F6-4221-6ECF-581E-0F89764B8F52}"/>
              </a:ext>
            </a:extLst>
          </p:cNvPr>
          <p:cNvSpPr/>
          <p:nvPr/>
        </p:nvSpPr>
        <p:spPr>
          <a:xfrm>
            <a:off x="14087644" y="24242760"/>
            <a:ext cx="182604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F9E34B3-15C2-334C-AE9B-B8F251479858}"/>
              </a:ext>
            </a:extLst>
          </p:cNvPr>
          <p:cNvSpPr/>
          <p:nvPr/>
        </p:nvSpPr>
        <p:spPr>
          <a:xfrm>
            <a:off x="14062985" y="26327227"/>
            <a:ext cx="182604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E48D4A-E413-AAB6-006A-F0DA94A7EC8F}"/>
              </a:ext>
            </a:extLst>
          </p:cNvPr>
          <p:cNvSpPr txBox="1"/>
          <p:nvPr/>
        </p:nvSpPr>
        <p:spPr>
          <a:xfrm>
            <a:off x="14087644" y="571500"/>
            <a:ext cx="21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1413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0FA90AC-39D8-E746-02B9-27EC8C69E9A8}"/>
              </a:ext>
            </a:extLst>
          </p:cNvPr>
          <p:cNvSpPr/>
          <p:nvPr/>
        </p:nvSpPr>
        <p:spPr>
          <a:xfrm>
            <a:off x="3745347" y="1864576"/>
            <a:ext cx="213012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4FA529-6017-0515-045C-0B4F8AC93395}"/>
              </a:ext>
            </a:extLst>
          </p:cNvPr>
          <p:cNvSpPr/>
          <p:nvPr/>
        </p:nvSpPr>
        <p:spPr>
          <a:xfrm>
            <a:off x="3897747" y="4359152"/>
            <a:ext cx="213012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A1E4B-1665-F90B-3EB4-AB77E89384C7}"/>
              </a:ext>
            </a:extLst>
          </p:cNvPr>
          <p:cNvSpPr/>
          <p:nvPr/>
        </p:nvSpPr>
        <p:spPr>
          <a:xfrm>
            <a:off x="4050147" y="6419865"/>
            <a:ext cx="213012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B24D66-15DB-B1C1-4254-4028F2E1AE53}"/>
              </a:ext>
            </a:extLst>
          </p:cNvPr>
          <p:cNvSpPr/>
          <p:nvPr/>
        </p:nvSpPr>
        <p:spPr>
          <a:xfrm>
            <a:off x="4202547" y="8350557"/>
            <a:ext cx="213012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42BD2E-8BC4-0C02-AD94-22D290196453}"/>
              </a:ext>
            </a:extLst>
          </p:cNvPr>
          <p:cNvSpPr/>
          <p:nvPr/>
        </p:nvSpPr>
        <p:spPr>
          <a:xfrm>
            <a:off x="3745347" y="10845133"/>
            <a:ext cx="1764366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24CA37-44B5-4F83-826B-67E4B8A1FACD}"/>
              </a:ext>
            </a:extLst>
          </p:cNvPr>
          <p:cNvSpPr/>
          <p:nvPr/>
        </p:nvSpPr>
        <p:spPr>
          <a:xfrm>
            <a:off x="3745346" y="12557309"/>
            <a:ext cx="214536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EA046C-CF62-2EA5-8C08-B5546D83997D}"/>
              </a:ext>
            </a:extLst>
          </p:cNvPr>
          <p:cNvSpPr/>
          <p:nvPr/>
        </p:nvSpPr>
        <p:spPr>
          <a:xfrm>
            <a:off x="3745347" y="14770422"/>
            <a:ext cx="214536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68270C-92D4-4382-7C75-D812827B528E}"/>
              </a:ext>
            </a:extLst>
          </p:cNvPr>
          <p:cNvSpPr/>
          <p:nvPr/>
        </p:nvSpPr>
        <p:spPr>
          <a:xfrm>
            <a:off x="3973947" y="16764061"/>
            <a:ext cx="2107266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14044E-FA1A-3230-F07A-1022A58A56EF}"/>
              </a:ext>
            </a:extLst>
          </p:cNvPr>
          <p:cNvSpPr/>
          <p:nvPr/>
        </p:nvSpPr>
        <p:spPr>
          <a:xfrm>
            <a:off x="3745346" y="18977174"/>
            <a:ext cx="173256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C9A4DC-1C0B-7195-CE74-25DD1F36B0B5}"/>
              </a:ext>
            </a:extLst>
          </p:cNvPr>
          <p:cNvSpPr/>
          <p:nvPr/>
        </p:nvSpPr>
        <p:spPr>
          <a:xfrm>
            <a:off x="3745345" y="20966648"/>
            <a:ext cx="173256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B08441-CA38-EF1D-C0BF-7D0EF60A79A7}"/>
              </a:ext>
            </a:extLst>
          </p:cNvPr>
          <p:cNvSpPr/>
          <p:nvPr/>
        </p:nvSpPr>
        <p:spPr>
          <a:xfrm>
            <a:off x="3745344" y="23012821"/>
            <a:ext cx="173256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586893-095F-14E9-B909-B83121E6121F}"/>
              </a:ext>
            </a:extLst>
          </p:cNvPr>
          <p:cNvSpPr/>
          <p:nvPr/>
        </p:nvSpPr>
        <p:spPr>
          <a:xfrm>
            <a:off x="3745343" y="24994917"/>
            <a:ext cx="173256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609723-3FC3-672E-3EF6-31A3C686D4F6}"/>
              </a:ext>
            </a:extLst>
          </p:cNvPr>
          <p:cNvSpPr/>
          <p:nvPr/>
        </p:nvSpPr>
        <p:spPr>
          <a:xfrm>
            <a:off x="3745342" y="27011893"/>
            <a:ext cx="173256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274693-1305-3BA8-AA9C-72CCBAD4CCD8}"/>
              </a:ext>
            </a:extLst>
          </p:cNvPr>
          <p:cNvSpPr/>
          <p:nvPr/>
        </p:nvSpPr>
        <p:spPr>
          <a:xfrm>
            <a:off x="24140444" y="19043290"/>
            <a:ext cx="50805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9FF99E-29A8-5ED3-F970-AEEB848F7D64}"/>
              </a:ext>
            </a:extLst>
          </p:cNvPr>
          <p:cNvSpPr/>
          <p:nvPr/>
        </p:nvSpPr>
        <p:spPr>
          <a:xfrm>
            <a:off x="24292844" y="21036929"/>
            <a:ext cx="50805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6F7D31-C9B5-85E8-47FE-A4B619BE5A44}"/>
              </a:ext>
            </a:extLst>
          </p:cNvPr>
          <p:cNvSpPr/>
          <p:nvPr/>
        </p:nvSpPr>
        <p:spPr>
          <a:xfrm>
            <a:off x="24140444" y="22910362"/>
            <a:ext cx="50805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B79BD-EEF3-9D66-A0BB-7790D548F775}"/>
              </a:ext>
            </a:extLst>
          </p:cNvPr>
          <p:cNvSpPr/>
          <p:nvPr/>
        </p:nvSpPr>
        <p:spPr>
          <a:xfrm>
            <a:off x="24292844" y="25442235"/>
            <a:ext cx="50805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2B39722-9ED3-E9A4-91DF-49B917CD44EF}"/>
              </a:ext>
            </a:extLst>
          </p:cNvPr>
          <p:cNvSpPr/>
          <p:nvPr/>
        </p:nvSpPr>
        <p:spPr>
          <a:xfrm>
            <a:off x="24140444" y="27393847"/>
            <a:ext cx="50805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9DEB3EA-1612-5F8B-78FC-EA04E808222D}"/>
              </a:ext>
            </a:extLst>
          </p:cNvPr>
          <p:cNvSpPr/>
          <p:nvPr/>
        </p:nvSpPr>
        <p:spPr>
          <a:xfrm>
            <a:off x="24292844" y="10451394"/>
            <a:ext cx="49281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273E3F-D1BB-880A-F095-3118B771B20D}"/>
              </a:ext>
            </a:extLst>
          </p:cNvPr>
          <p:cNvSpPr/>
          <p:nvPr/>
        </p:nvSpPr>
        <p:spPr>
          <a:xfrm>
            <a:off x="28624696" y="12610908"/>
            <a:ext cx="35172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6173A4-9FBD-F4F1-6872-7C22E1F0B1C8}"/>
              </a:ext>
            </a:extLst>
          </p:cNvPr>
          <p:cNvSpPr/>
          <p:nvPr/>
        </p:nvSpPr>
        <p:spPr>
          <a:xfrm>
            <a:off x="27670539" y="14637984"/>
            <a:ext cx="44714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503835-DC75-C303-0515-33C7D48C287C}"/>
              </a:ext>
            </a:extLst>
          </p:cNvPr>
          <p:cNvSpPr/>
          <p:nvPr/>
        </p:nvSpPr>
        <p:spPr>
          <a:xfrm>
            <a:off x="26306258" y="4052449"/>
            <a:ext cx="58357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333FFF-E389-1CE0-95F9-CF81380F81E7}"/>
              </a:ext>
            </a:extLst>
          </p:cNvPr>
          <p:cNvSpPr/>
          <p:nvPr/>
        </p:nvSpPr>
        <p:spPr>
          <a:xfrm>
            <a:off x="26545656" y="8291880"/>
            <a:ext cx="58357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3FD588D-25CE-AFFA-B940-64168C15EBCE}"/>
              </a:ext>
            </a:extLst>
          </p:cNvPr>
          <p:cNvSpPr/>
          <p:nvPr/>
        </p:nvSpPr>
        <p:spPr>
          <a:xfrm>
            <a:off x="28624695" y="6255102"/>
            <a:ext cx="3694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20C65D7-3F00-5393-2761-E448288D8494}"/>
              </a:ext>
            </a:extLst>
          </p:cNvPr>
          <p:cNvSpPr/>
          <p:nvPr/>
        </p:nvSpPr>
        <p:spPr>
          <a:xfrm>
            <a:off x="28535977" y="2025373"/>
            <a:ext cx="3694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4129638-7BA5-677F-65C8-6A7F7712360D}"/>
              </a:ext>
            </a:extLst>
          </p:cNvPr>
          <p:cNvSpPr txBox="1"/>
          <p:nvPr/>
        </p:nvSpPr>
        <p:spPr>
          <a:xfrm>
            <a:off x="20650200" y="533400"/>
            <a:ext cx="186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1461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79" y="-199029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B31A38-BA15-CAF8-A6F1-64913C20433E}"/>
              </a:ext>
            </a:extLst>
          </p:cNvPr>
          <p:cNvSpPr/>
          <p:nvPr/>
        </p:nvSpPr>
        <p:spPr>
          <a:xfrm>
            <a:off x="3546567" y="1944089"/>
            <a:ext cx="46432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86F21E-14E2-1499-208F-19D356D9B241}"/>
              </a:ext>
            </a:extLst>
          </p:cNvPr>
          <p:cNvSpPr/>
          <p:nvPr/>
        </p:nvSpPr>
        <p:spPr>
          <a:xfrm>
            <a:off x="3546567" y="4203585"/>
            <a:ext cx="46432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1498E3-5E18-7D10-D491-F69DCEA5C9BA}"/>
              </a:ext>
            </a:extLst>
          </p:cNvPr>
          <p:cNvSpPr/>
          <p:nvPr/>
        </p:nvSpPr>
        <p:spPr>
          <a:xfrm>
            <a:off x="3698967" y="6463081"/>
            <a:ext cx="46432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B916D2-7D43-9A7B-7AA4-01BC543A7771}"/>
              </a:ext>
            </a:extLst>
          </p:cNvPr>
          <p:cNvSpPr/>
          <p:nvPr/>
        </p:nvSpPr>
        <p:spPr>
          <a:xfrm>
            <a:off x="3698967" y="8711970"/>
            <a:ext cx="46432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51E9A4-65F7-1DD4-8F83-1D8BF9386D47}"/>
              </a:ext>
            </a:extLst>
          </p:cNvPr>
          <p:cNvSpPr/>
          <p:nvPr/>
        </p:nvSpPr>
        <p:spPr>
          <a:xfrm>
            <a:off x="3546567" y="19558874"/>
            <a:ext cx="38879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546E60-46CB-A33D-E4A9-7BC4D104F765}"/>
              </a:ext>
            </a:extLst>
          </p:cNvPr>
          <p:cNvSpPr/>
          <p:nvPr/>
        </p:nvSpPr>
        <p:spPr>
          <a:xfrm>
            <a:off x="3546566" y="21224391"/>
            <a:ext cx="38879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05B5DE-1AC8-121C-2F58-690F4AEF0963}"/>
              </a:ext>
            </a:extLst>
          </p:cNvPr>
          <p:cNvSpPr/>
          <p:nvPr/>
        </p:nvSpPr>
        <p:spPr>
          <a:xfrm>
            <a:off x="3698966" y="23437259"/>
            <a:ext cx="38879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A35242-C9DB-EDCB-1A4C-2790CE59F13D}"/>
              </a:ext>
            </a:extLst>
          </p:cNvPr>
          <p:cNvSpPr/>
          <p:nvPr/>
        </p:nvSpPr>
        <p:spPr>
          <a:xfrm>
            <a:off x="3669954" y="25650127"/>
            <a:ext cx="38879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DE1375-1156-A3D7-0557-52BD737AC65B}"/>
              </a:ext>
            </a:extLst>
          </p:cNvPr>
          <p:cNvSpPr/>
          <p:nvPr/>
        </p:nvSpPr>
        <p:spPr>
          <a:xfrm flipV="1">
            <a:off x="3822354" y="27687473"/>
            <a:ext cx="3887903" cy="1259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C1F246-CDB6-15DC-6A47-CC22E2104345}"/>
              </a:ext>
            </a:extLst>
          </p:cNvPr>
          <p:cNvSpPr/>
          <p:nvPr/>
        </p:nvSpPr>
        <p:spPr>
          <a:xfrm>
            <a:off x="3822354" y="11293915"/>
            <a:ext cx="373550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DFD77A-BC50-2100-9715-9F0AF94BBD74}"/>
              </a:ext>
            </a:extLst>
          </p:cNvPr>
          <p:cNvSpPr/>
          <p:nvPr/>
        </p:nvSpPr>
        <p:spPr>
          <a:xfrm>
            <a:off x="3775165" y="13354383"/>
            <a:ext cx="10751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DCF9998-FCFD-405A-DF6B-FBEA45CBC66D}"/>
              </a:ext>
            </a:extLst>
          </p:cNvPr>
          <p:cNvSpPr/>
          <p:nvPr/>
        </p:nvSpPr>
        <p:spPr>
          <a:xfrm>
            <a:off x="3775165" y="15368415"/>
            <a:ext cx="46432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E386F8-A14B-B0A7-3A86-514ACDF88348}"/>
              </a:ext>
            </a:extLst>
          </p:cNvPr>
          <p:cNvSpPr/>
          <p:nvPr/>
        </p:nvSpPr>
        <p:spPr>
          <a:xfrm>
            <a:off x="3851366" y="17033932"/>
            <a:ext cx="358310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A958990-7E08-EB28-5324-D5E83CED0A11}"/>
              </a:ext>
            </a:extLst>
          </p:cNvPr>
          <p:cNvSpPr/>
          <p:nvPr/>
        </p:nvSpPr>
        <p:spPr>
          <a:xfrm>
            <a:off x="7710257" y="11316773"/>
            <a:ext cx="115319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37EA6AD-F782-51CA-20A5-99FCABCD42C1}"/>
              </a:ext>
            </a:extLst>
          </p:cNvPr>
          <p:cNvSpPr/>
          <p:nvPr/>
        </p:nvSpPr>
        <p:spPr>
          <a:xfrm>
            <a:off x="9651700" y="13428288"/>
            <a:ext cx="1607076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CC29EB4-31DA-CAB6-3B53-7F861A38D1DE}"/>
              </a:ext>
            </a:extLst>
          </p:cNvPr>
          <p:cNvSpPr/>
          <p:nvPr/>
        </p:nvSpPr>
        <p:spPr>
          <a:xfrm>
            <a:off x="11198844" y="1958248"/>
            <a:ext cx="10751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4866F2-6E45-5F6B-3E50-1024FF2B68CA}"/>
              </a:ext>
            </a:extLst>
          </p:cNvPr>
          <p:cNvSpPr/>
          <p:nvPr/>
        </p:nvSpPr>
        <p:spPr>
          <a:xfrm>
            <a:off x="11198843" y="4254989"/>
            <a:ext cx="10751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8E6F44E-FC8F-C31D-57FF-33023500AB9E}"/>
              </a:ext>
            </a:extLst>
          </p:cNvPr>
          <p:cNvSpPr/>
          <p:nvPr/>
        </p:nvSpPr>
        <p:spPr>
          <a:xfrm>
            <a:off x="11313096" y="6463081"/>
            <a:ext cx="10751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8019B99-ED53-175C-BA08-DB3642FBEAE5}"/>
              </a:ext>
            </a:extLst>
          </p:cNvPr>
          <p:cNvSpPr/>
          <p:nvPr/>
        </p:nvSpPr>
        <p:spPr>
          <a:xfrm>
            <a:off x="11351242" y="8390032"/>
            <a:ext cx="10751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E1C433D-F5A0-BCF4-6A22-5494266CD1CF}"/>
              </a:ext>
            </a:extLst>
          </p:cNvPr>
          <p:cNvSpPr/>
          <p:nvPr/>
        </p:nvSpPr>
        <p:spPr>
          <a:xfrm>
            <a:off x="19394556" y="6084144"/>
            <a:ext cx="86337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75C3D68-5A8C-D486-B86B-81BCAAAC47F0}"/>
              </a:ext>
            </a:extLst>
          </p:cNvPr>
          <p:cNvSpPr/>
          <p:nvPr/>
        </p:nvSpPr>
        <p:spPr>
          <a:xfrm>
            <a:off x="19546956" y="9020032"/>
            <a:ext cx="86337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62BC86D-6E27-49C6-7124-AC107E5EA04B}"/>
              </a:ext>
            </a:extLst>
          </p:cNvPr>
          <p:cNvSpPr/>
          <p:nvPr/>
        </p:nvSpPr>
        <p:spPr>
          <a:xfrm>
            <a:off x="25722469" y="11026101"/>
            <a:ext cx="64405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FFB2E18-28F1-F997-BF40-49DB0F184C68}"/>
              </a:ext>
            </a:extLst>
          </p:cNvPr>
          <p:cNvSpPr/>
          <p:nvPr/>
        </p:nvSpPr>
        <p:spPr>
          <a:xfrm>
            <a:off x="7684416" y="19678065"/>
            <a:ext cx="117101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A1957F9-294A-F0B7-314A-878AE08A87E2}"/>
              </a:ext>
            </a:extLst>
          </p:cNvPr>
          <p:cNvSpPr/>
          <p:nvPr/>
        </p:nvSpPr>
        <p:spPr>
          <a:xfrm>
            <a:off x="7586869" y="21497132"/>
            <a:ext cx="117101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21999E-93FE-A223-A086-94DFFD49678A}"/>
              </a:ext>
            </a:extLst>
          </p:cNvPr>
          <p:cNvSpPr/>
          <p:nvPr/>
        </p:nvSpPr>
        <p:spPr>
          <a:xfrm>
            <a:off x="7700017" y="23546039"/>
            <a:ext cx="117101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408369E-8457-56DD-E38F-ED5DF9ADD1E8}"/>
              </a:ext>
            </a:extLst>
          </p:cNvPr>
          <p:cNvSpPr/>
          <p:nvPr/>
        </p:nvSpPr>
        <p:spPr>
          <a:xfrm>
            <a:off x="7683162" y="25563127"/>
            <a:ext cx="117101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F8F6A65-68AD-A92C-0545-3341382543FF}"/>
              </a:ext>
            </a:extLst>
          </p:cNvPr>
          <p:cNvSpPr/>
          <p:nvPr/>
        </p:nvSpPr>
        <p:spPr>
          <a:xfrm>
            <a:off x="7710257" y="27760565"/>
            <a:ext cx="117101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3C37668-1B44-5976-A6E3-97BB8EC780CE}"/>
              </a:ext>
            </a:extLst>
          </p:cNvPr>
          <p:cNvSpPr/>
          <p:nvPr/>
        </p:nvSpPr>
        <p:spPr>
          <a:xfrm>
            <a:off x="28028347" y="15288468"/>
            <a:ext cx="41346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7091B25-BFCA-9C87-B8D9-06CA156A2081}"/>
              </a:ext>
            </a:extLst>
          </p:cNvPr>
          <p:cNvSpPr/>
          <p:nvPr/>
        </p:nvSpPr>
        <p:spPr>
          <a:xfrm>
            <a:off x="28028347" y="17110245"/>
            <a:ext cx="41346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C8790D8-852A-485E-4446-DE6B20F30ADD}"/>
              </a:ext>
            </a:extLst>
          </p:cNvPr>
          <p:cNvSpPr/>
          <p:nvPr/>
        </p:nvSpPr>
        <p:spPr>
          <a:xfrm>
            <a:off x="19420396" y="1699256"/>
            <a:ext cx="81706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867F313-8020-23B3-14BA-FAA51027762E}"/>
              </a:ext>
            </a:extLst>
          </p:cNvPr>
          <p:cNvSpPr/>
          <p:nvPr/>
        </p:nvSpPr>
        <p:spPr>
          <a:xfrm>
            <a:off x="19523763" y="3725985"/>
            <a:ext cx="81706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478E801-84E0-88C6-BAA4-E192807790E1}"/>
              </a:ext>
            </a:extLst>
          </p:cNvPr>
          <p:cNvSpPr/>
          <p:nvPr/>
        </p:nvSpPr>
        <p:spPr>
          <a:xfrm>
            <a:off x="28123150" y="1507999"/>
            <a:ext cx="40398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0EABA7-B0B2-8EDB-EB27-9F20C716C77B}"/>
              </a:ext>
            </a:extLst>
          </p:cNvPr>
          <p:cNvSpPr/>
          <p:nvPr/>
        </p:nvSpPr>
        <p:spPr>
          <a:xfrm>
            <a:off x="28286396" y="3920071"/>
            <a:ext cx="40398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D2FECE1-3AD4-EF1A-8BD9-592FDBB2BCC7}"/>
              </a:ext>
            </a:extLst>
          </p:cNvPr>
          <p:cNvSpPr/>
          <p:nvPr/>
        </p:nvSpPr>
        <p:spPr>
          <a:xfrm>
            <a:off x="28286396" y="6257099"/>
            <a:ext cx="40398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137ECEB-9FFD-E76E-97FF-D570CCC34D98}"/>
              </a:ext>
            </a:extLst>
          </p:cNvPr>
          <p:cNvSpPr/>
          <p:nvPr/>
        </p:nvSpPr>
        <p:spPr>
          <a:xfrm>
            <a:off x="28286396" y="8827271"/>
            <a:ext cx="40398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292EC21-80FC-502C-47A4-D05212F1B29B}"/>
              </a:ext>
            </a:extLst>
          </p:cNvPr>
          <p:cNvSpPr txBox="1"/>
          <p:nvPr/>
        </p:nvSpPr>
        <p:spPr>
          <a:xfrm>
            <a:off x="7434470" y="767484"/>
            <a:ext cx="2093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1485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5831DC-A482-E1EC-6230-081294C2980F}"/>
              </a:ext>
            </a:extLst>
          </p:cNvPr>
          <p:cNvSpPr txBox="1"/>
          <p:nvPr/>
        </p:nvSpPr>
        <p:spPr>
          <a:xfrm>
            <a:off x="27962086" y="485353"/>
            <a:ext cx="2093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1515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A08B05-94C3-0CD6-5196-583AB7595D4C}"/>
              </a:ext>
            </a:extLst>
          </p:cNvPr>
          <p:cNvSpPr/>
          <p:nvPr/>
        </p:nvSpPr>
        <p:spPr>
          <a:xfrm>
            <a:off x="3387540" y="2023602"/>
            <a:ext cx="16217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9DD733-E08F-A6D0-73A2-34A1DFEE7F91}"/>
              </a:ext>
            </a:extLst>
          </p:cNvPr>
          <p:cNvSpPr/>
          <p:nvPr/>
        </p:nvSpPr>
        <p:spPr>
          <a:xfrm>
            <a:off x="3539940" y="4047204"/>
            <a:ext cx="16217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6A8886-6272-C3B5-9608-D1292E904725}"/>
              </a:ext>
            </a:extLst>
          </p:cNvPr>
          <p:cNvSpPr/>
          <p:nvPr/>
        </p:nvSpPr>
        <p:spPr>
          <a:xfrm>
            <a:off x="3692340" y="6070806"/>
            <a:ext cx="16217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F0C9B8-5DA3-6553-4D96-5F205C05DE34}"/>
              </a:ext>
            </a:extLst>
          </p:cNvPr>
          <p:cNvSpPr/>
          <p:nvPr/>
        </p:nvSpPr>
        <p:spPr>
          <a:xfrm>
            <a:off x="3692340" y="8399208"/>
            <a:ext cx="16217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6107EE-F087-01AB-E41F-1917BA84C87C}"/>
              </a:ext>
            </a:extLst>
          </p:cNvPr>
          <p:cNvSpPr/>
          <p:nvPr/>
        </p:nvSpPr>
        <p:spPr>
          <a:xfrm>
            <a:off x="3844739" y="10727610"/>
            <a:ext cx="35499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44077A-74ED-005F-FC41-BFACD7613E0A}"/>
              </a:ext>
            </a:extLst>
          </p:cNvPr>
          <p:cNvSpPr/>
          <p:nvPr/>
        </p:nvSpPr>
        <p:spPr>
          <a:xfrm>
            <a:off x="3725471" y="19126818"/>
            <a:ext cx="45836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6643E6-D7E6-B23A-492E-728CD482E826}"/>
              </a:ext>
            </a:extLst>
          </p:cNvPr>
          <p:cNvSpPr/>
          <p:nvPr/>
        </p:nvSpPr>
        <p:spPr>
          <a:xfrm>
            <a:off x="3877871" y="21059686"/>
            <a:ext cx="45836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4BA808-BD5B-6D19-9DC3-00C564629785}"/>
              </a:ext>
            </a:extLst>
          </p:cNvPr>
          <p:cNvSpPr/>
          <p:nvPr/>
        </p:nvSpPr>
        <p:spPr>
          <a:xfrm>
            <a:off x="3911002" y="22574054"/>
            <a:ext cx="45505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4E002EE-2D9B-C4D6-D5B6-B59E3F3FD85F}"/>
              </a:ext>
            </a:extLst>
          </p:cNvPr>
          <p:cNvSpPr/>
          <p:nvPr/>
        </p:nvSpPr>
        <p:spPr>
          <a:xfrm>
            <a:off x="3944133" y="25029889"/>
            <a:ext cx="43649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58CF1F-4D20-B874-C18C-534EDF3B0258}"/>
              </a:ext>
            </a:extLst>
          </p:cNvPr>
          <p:cNvSpPr/>
          <p:nvPr/>
        </p:nvSpPr>
        <p:spPr>
          <a:xfrm>
            <a:off x="3692340" y="26926058"/>
            <a:ext cx="46167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B71BB1-F568-D24F-D461-EF27F428CD0F}"/>
              </a:ext>
            </a:extLst>
          </p:cNvPr>
          <p:cNvSpPr/>
          <p:nvPr/>
        </p:nvSpPr>
        <p:spPr>
          <a:xfrm>
            <a:off x="3778481" y="12680629"/>
            <a:ext cx="215066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817913-6FFE-EB45-A7E1-3301E756D277}"/>
              </a:ext>
            </a:extLst>
          </p:cNvPr>
          <p:cNvSpPr/>
          <p:nvPr/>
        </p:nvSpPr>
        <p:spPr>
          <a:xfrm>
            <a:off x="3844738" y="15009031"/>
            <a:ext cx="214404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3DEA15-96CB-FAC4-3FB0-C70665AFEC37}"/>
              </a:ext>
            </a:extLst>
          </p:cNvPr>
          <p:cNvSpPr/>
          <p:nvPr/>
        </p:nvSpPr>
        <p:spPr>
          <a:xfrm>
            <a:off x="3997138" y="16823383"/>
            <a:ext cx="212880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170C38F-5B99-7510-FBE8-EFF871B2ED99}"/>
              </a:ext>
            </a:extLst>
          </p:cNvPr>
          <p:cNvSpPr/>
          <p:nvPr/>
        </p:nvSpPr>
        <p:spPr>
          <a:xfrm>
            <a:off x="7613375" y="10727610"/>
            <a:ext cx="1767177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5C90984-E2DC-0993-A3B3-391AF9F8E767}"/>
              </a:ext>
            </a:extLst>
          </p:cNvPr>
          <p:cNvSpPr/>
          <p:nvPr/>
        </p:nvSpPr>
        <p:spPr>
          <a:xfrm>
            <a:off x="7639880" y="1706835"/>
            <a:ext cx="412805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7E30BB-CCB1-0C72-699B-3CC79F7E7696}"/>
              </a:ext>
            </a:extLst>
          </p:cNvPr>
          <p:cNvSpPr/>
          <p:nvPr/>
        </p:nvSpPr>
        <p:spPr>
          <a:xfrm>
            <a:off x="7792280" y="3901186"/>
            <a:ext cx="412805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9096D5-703D-1EE8-15BC-9E55253FBD48}"/>
              </a:ext>
            </a:extLst>
          </p:cNvPr>
          <p:cNvSpPr/>
          <p:nvPr/>
        </p:nvSpPr>
        <p:spPr>
          <a:xfrm>
            <a:off x="7639880" y="6609823"/>
            <a:ext cx="412805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FFAA45D-DC93-5E75-5B75-869DB2FA6C7A}"/>
              </a:ext>
            </a:extLst>
          </p:cNvPr>
          <p:cNvSpPr/>
          <p:nvPr/>
        </p:nvSpPr>
        <p:spPr>
          <a:xfrm>
            <a:off x="7696202" y="8629168"/>
            <a:ext cx="412805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2F87F4-C3B7-5353-CCBB-2B46E321649E}"/>
              </a:ext>
            </a:extLst>
          </p:cNvPr>
          <p:cNvSpPr/>
          <p:nvPr/>
        </p:nvSpPr>
        <p:spPr>
          <a:xfrm>
            <a:off x="11767930" y="19126818"/>
            <a:ext cx="42075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283393-323F-F20A-4442-9293BA7195CF}"/>
              </a:ext>
            </a:extLst>
          </p:cNvPr>
          <p:cNvSpPr/>
          <p:nvPr/>
        </p:nvSpPr>
        <p:spPr>
          <a:xfrm>
            <a:off x="11920330" y="20800253"/>
            <a:ext cx="42075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2B4DC98-2F34-3980-A02A-C45A83562513}"/>
              </a:ext>
            </a:extLst>
          </p:cNvPr>
          <p:cNvSpPr/>
          <p:nvPr/>
        </p:nvSpPr>
        <p:spPr>
          <a:xfrm>
            <a:off x="11824252" y="23033757"/>
            <a:ext cx="42075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59C7C7-EB2B-9F58-B56E-E84E8205C1CD}"/>
              </a:ext>
            </a:extLst>
          </p:cNvPr>
          <p:cNvSpPr/>
          <p:nvPr/>
        </p:nvSpPr>
        <p:spPr>
          <a:xfrm>
            <a:off x="11767930" y="25094480"/>
            <a:ext cx="42075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C34F440-BB7C-05FA-6C5A-1B45186EDB14}"/>
              </a:ext>
            </a:extLst>
          </p:cNvPr>
          <p:cNvSpPr/>
          <p:nvPr/>
        </p:nvSpPr>
        <p:spPr>
          <a:xfrm>
            <a:off x="11824252" y="27556058"/>
            <a:ext cx="42075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297D4E1-59EB-15E1-550D-7DC7E2E51762}"/>
              </a:ext>
            </a:extLst>
          </p:cNvPr>
          <p:cNvSpPr/>
          <p:nvPr/>
        </p:nvSpPr>
        <p:spPr>
          <a:xfrm>
            <a:off x="12142307" y="8629168"/>
            <a:ext cx="412805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1EE3961-FC5A-DA8F-DE5A-979569AA4A33}"/>
              </a:ext>
            </a:extLst>
          </p:cNvPr>
          <p:cNvSpPr/>
          <p:nvPr/>
        </p:nvSpPr>
        <p:spPr>
          <a:xfrm>
            <a:off x="11920330" y="1817590"/>
            <a:ext cx="42075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66E773-3F8E-5CEA-5CDB-DCC480176770}"/>
              </a:ext>
            </a:extLst>
          </p:cNvPr>
          <p:cNvSpPr/>
          <p:nvPr/>
        </p:nvSpPr>
        <p:spPr>
          <a:xfrm>
            <a:off x="12142307" y="4265180"/>
            <a:ext cx="38895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5B6EACB-AA81-30F7-6405-DD7B3DBE95C0}"/>
              </a:ext>
            </a:extLst>
          </p:cNvPr>
          <p:cNvSpPr/>
          <p:nvPr/>
        </p:nvSpPr>
        <p:spPr>
          <a:xfrm>
            <a:off x="11934203" y="6331771"/>
            <a:ext cx="42075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1293244-4F8F-FFC1-A8CA-514728F21F92}"/>
              </a:ext>
            </a:extLst>
          </p:cNvPr>
          <p:cNvSpPr/>
          <p:nvPr/>
        </p:nvSpPr>
        <p:spPr>
          <a:xfrm>
            <a:off x="16347799" y="2005363"/>
            <a:ext cx="893734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750EEF6-0F45-BC89-5192-21A812A03979}"/>
              </a:ext>
            </a:extLst>
          </p:cNvPr>
          <p:cNvSpPr/>
          <p:nvPr/>
        </p:nvSpPr>
        <p:spPr>
          <a:xfrm>
            <a:off x="16294969" y="4230242"/>
            <a:ext cx="89373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CD623AC-513E-F241-991A-7E4CB1ABEB4C}"/>
              </a:ext>
            </a:extLst>
          </p:cNvPr>
          <p:cNvSpPr/>
          <p:nvPr/>
        </p:nvSpPr>
        <p:spPr>
          <a:xfrm>
            <a:off x="16294968" y="6331771"/>
            <a:ext cx="89373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71EEA92-140F-E93C-3FC8-C823C54B34D7}"/>
              </a:ext>
            </a:extLst>
          </p:cNvPr>
          <p:cNvSpPr/>
          <p:nvPr/>
        </p:nvSpPr>
        <p:spPr>
          <a:xfrm>
            <a:off x="16294967" y="8390664"/>
            <a:ext cx="89373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D2FC0AE-6E14-A195-5CDD-8682BCF9F3DA}"/>
              </a:ext>
            </a:extLst>
          </p:cNvPr>
          <p:cNvSpPr/>
          <p:nvPr/>
        </p:nvSpPr>
        <p:spPr>
          <a:xfrm>
            <a:off x="16347800" y="18811818"/>
            <a:ext cx="89373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780A60-2F54-2333-7C9B-B8EFE435EAE2}"/>
              </a:ext>
            </a:extLst>
          </p:cNvPr>
          <p:cNvSpPr/>
          <p:nvPr/>
        </p:nvSpPr>
        <p:spPr>
          <a:xfrm>
            <a:off x="16449261" y="21071293"/>
            <a:ext cx="89373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727E79B-C8D7-5711-C324-DAAB33FFDBD6}"/>
              </a:ext>
            </a:extLst>
          </p:cNvPr>
          <p:cNvSpPr/>
          <p:nvPr/>
        </p:nvSpPr>
        <p:spPr>
          <a:xfrm>
            <a:off x="16473695" y="22985260"/>
            <a:ext cx="89373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DAD08BD-92D3-29BB-0378-B8D4596413BE}"/>
              </a:ext>
            </a:extLst>
          </p:cNvPr>
          <p:cNvSpPr/>
          <p:nvPr/>
        </p:nvSpPr>
        <p:spPr>
          <a:xfrm>
            <a:off x="16347799" y="25276130"/>
            <a:ext cx="89373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813DDF1-0FFA-F802-BA3E-C0F92BBF17FD}"/>
              </a:ext>
            </a:extLst>
          </p:cNvPr>
          <p:cNvSpPr/>
          <p:nvPr/>
        </p:nvSpPr>
        <p:spPr>
          <a:xfrm>
            <a:off x="16270357" y="27339760"/>
            <a:ext cx="89373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88F6E4-6DF5-CB10-7FB9-4272B13A1A45}"/>
              </a:ext>
            </a:extLst>
          </p:cNvPr>
          <p:cNvSpPr/>
          <p:nvPr/>
        </p:nvSpPr>
        <p:spPr>
          <a:xfrm>
            <a:off x="25505050" y="1817590"/>
            <a:ext cx="64508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31128E7-9D68-7AAC-A584-8F836C932C9A}"/>
              </a:ext>
            </a:extLst>
          </p:cNvPr>
          <p:cNvSpPr/>
          <p:nvPr/>
        </p:nvSpPr>
        <p:spPr>
          <a:xfrm>
            <a:off x="29883284" y="4199604"/>
            <a:ext cx="22249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D9D8D6-A0CA-56C6-EF1C-78F360CB3EEC}"/>
              </a:ext>
            </a:extLst>
          </p:cNvPr>
          <p:cNvSpPr/>
          <p:nvPr/>
        </p:nvSpPr>
        <p:spPr>
          <a:xfrm>
            <a:off x="27528252" y="6462471"/>
            <a:ext cx="46616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3CFA07E-403F-8504-5466-D50DEC9C1593}"/>
              </a:ext>
            </a:extLst>
          </p:cNvPr>
          <p:cNvSpPr/>
          <p:nvPr/>
        </p:nvSpPr>
        <p:spPr>
          <a:xfrm>
            <a:off x="25505050" y="8390664"/>
            <a:ext cx="64508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34F40C7-A660-BF22-38E4-5410E9D7822D}"/>
              </a:ext>
            </a:extLst>
          </p:cNvPr>
          <p:cNvSpPr/>
          <p:nvPr/>
        </p:nvSpPr>
        <p:spPr>
          <a:xfrm>
            <a:off x="25411042" y="18811818"/>
            <a:ext cx="64508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A353B3-F6AB-91EB-67EE-A38ED6C6606B}"/>
              </a:ext>
            </a:extLst>
          </p:cNvPr>
          <p:cNvSpPr/>
          <p:nvPr/>
        </p:nvSpPr>
        <p:spPr>
          <a:xfrm>
            <a:off x="27654300" y="21041704"/>
            <a:ext cx="42075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444B383-6859-FB30-9DCB-F2A831CDF76D}"/>
              </a:ext>
            </a:extLst>
          </p:cNvPr>
          <p:cNvSpPr/>
          <p:nvPr/>
        </p:nvSpPr>
        <p:spPr>
          <a:xfrm>
            <a:off x="25751939" y="23033757"/>
            <a:ext cx="610992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0E1D1D6-12DB-E544-6172-ED74804D9011}"/>
              </a:ext>
            </a:extLst>
          </p:cNvPr>
          <p:cNvSpPr/>
          <p:nvPr/>
        </p:nvSpPr>
        <p:spPr>
          <a:xfrm>
            <a:off x="25648382" y="25221783"/>
            <a:ext cx="610992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D591053-351D-0C06-A3A0-E8320EBBA0AC}"/>
              </a:ext>
            </a:extLst>
          </p:cNvPr>
          <p:cNvSpPr/>
          <p:nvPr/>
        </p:nvSpPr>
        <p:spPr>
          <a:xfrm>
            <a:off x="25696508" y="27267224"/>
            <a:ext cx="610992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C40E8C2-8C17-8F56-2C21-29511BCDA598}"/>
              </a:ext>
            </a:extLst>
          </p:cNvPr>
          <p:cNvSpPr txBox="1"/>
          <p:nvPr/>
        </p:nvSpPr>
        <p:spPr>
          <a:xfrm>
            <a:off x="16141769" y="477078"/>
            <a:ext cx="2384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1539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47383E1-C280-95BB-7E84-F58F4A8D6AA3}"/>
              </a:ext>
            </a:extLst>
          </p:cNvPr>
          <p:cNvSpPr txBox="1"/>
          <p:nvPr/>
        </p:nvSpPr>
        <p:spPr>
          <a:xfrm>
            <a:off x="25143482" y="473920"/>
            <a:ext cx="2384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1551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D0C2389-22DD-DD38-704B-8158F89671DC}"/>
              </a:ext>
            </a:extLst>
          </p:cNvPr>
          <p:cNvSpPr/>
          <p:nvPr/>
        </p:nvSpPr>
        <p:spPr>
          <a:xfrm>
            <a:off x="3613523" y="2046358"/>
            <a:ext cx="106318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376077-5549-7B33-A2C5-2B2506D9D0F5}"/>
              </a:ext>
            </a:extLst>
          </p:cNvPr>
          <p:cNvSpPr/>
          <p:nvPr/>
        </p:nvSpPr>
        <p:spPr>
          <a:xfrm>
            <a:off x="3613523" y="4092716"/>
            <a:ext cx="106318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8B16B6-5D33-0BF6-73DD-6B149248EEAA}"/>
              </a:ext>
            </a:extLst>
          </p:cNvPr>
          <p:cNvSpPr/>
          <p:nvPr/>
        </p:nvSpPr>
        <p:spPr>
          <a:xfrm>
            <a:off x="3765923" y="6289790"/>
            <a:ext cx="106318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8CA88C-97EE-C852-8B73-F66214A70BD4}"/>
              </a:ext>
            </a:extLst>
          </p:cNvPr>
          <p:cNvSpPr/>
          <p:nvPr/>
        </p:nvSpPr>
        <p:spPr>
          <a:xfrm>
            <a:off x="3765922" y="8336148"/>
            <a:ext cx="106318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425C1B-EA84-E478-2F59-805CDF776575}"/>
              </a:ext>
            </a:extLst>
          </p:cNvPr>
          <p:cNvSpPr/>
          <p:nvPr/>
        </p:nvSpPr>
        <p:spPr>
          <a:xfrm>
            <a:off x="5534526" y="10740381"/>
            <a:ext cx="90156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0C0AD2-FC74-F9E1-165E-962AF653F388}"/>
              </a:ext>
            </a:extLst>
          </p:cNvPr>
          <p:cNvSpPr/>
          <p:nvPr/>
        </p:nvSpPr>
        <p:spPr>
          <a:xfrm>
            <a:off x="7507705" y="12786739"/>
            <a:ext cx="303195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A9B49C-B9EA-6E29-3371-038922943A87}"/>
              </a:ext>
            </a:extLst>
          </p:cNvPr>
          <p:cNvSpPr/>
          <p:nvPr/>
        </p:nvSpPr>
        <p:spPr>
          <a:xfrm>
            <a:off x="9384631" y="14730004"/>
            <a:ext cx="30319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57DF72-A614-DFD4-BBE1-01A107E692F5}"/>
              </a:ext>
            </a:extLst>
          </p:cNvPr>
          <p:cNvSpPr/>
          <p:nvPr/>
        </p:nvSpPr>
        <p:spPr>
          <a:xfrm>
            <a:off x="3707751" y="17030171"/>
            <a:ext cx="8708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8E55FA-85F4-9C77-5726-E60CF6C63C34}"/>
              </a:ext>
            </a:extLst>
          </p:cNvPr>
          <p:cNvSpPr/>
          <p:nvPr/>
        </p:nvSpPr>
        <p:spPr>
          <a:xfrm>
            <a:off x="3707751" y="19213918"/>
            <a:ext cx="8708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B709C5-B94E-7614-408C-747E7BF386F7}"/>
              </a:ext>
            </a:extLst>
          </p:cNvPr>
          <p:cNvSpPr/>
          <p:nvPr/>
        </p:nvSpPr>
        <p:spPr>
          <a:xfrm>
            <a:off x="3707751" y="21019794"/>
            <a:ext cx="8708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765169-02D7-383D-7338-8B47D50CA6F6}"/>
              </a:ext>
            </a:extLst>
          </p:cNvPr>
          <p:cNvSpPr/>
          <p:nvPr/>
        </p:nvSpPr>
        <p:spPr>
          <a:xfrm>
            <a:off x="3707751" y="23006287"/>
            <a:ext cx="8708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E69DDF-5D22-BB44-2BF4-A4A3C2889B00}"/>
              </a:ext>
            </a:extLst>
          </p:cNvPr>
          <p:cNvSpPr/>
          <p:nvPr/>
        </p:nvSpPr>
        <p:spPr>
          <a:xfrm>
            <a:off x="3707751" y="25094194"/>
            <a:ext cx="8708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736F44-5666-D8E6-0E18-9A08A66DD9C2}"/>
              </a:ext>
            </a:extLst>
          </p:cNvPr>
          <p:cNvSpPr/>
          <p:nvPr/>
        </p:nvSpPr>
        <p:spPr>
          <a:xfrm>
            <a:off x="20330558" y="2046358"/>
            <a:ext cx="117440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7B5596-4F9E-A32E-1C95-0D6F71E647C1}"/>
              </a:ext>
            </a:extLst>
          </p:cNvPr>
          <p:cNvSpPr/>
          <p:nvPr/>
        </p:nvSpPr>
        <p:spPr>
          <a:xfrm>
            <a:off x="20330558" y="4092716"/>
            <a:ext cx="117440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D34059-8E8D-8E94-CFCD-F8BD0B268716}"/>
              </a:ext>
            </a:extLst>
          </p:cNvPr>
          <p:cNvSpPr/>
          <p:nvPr/>
        </p:nvSpPr>
        <p:spPr>
          <a:xfrm>
            <a:off x="20482957" y="6337916"/>
            <a:ext cx="1152104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AF1AAD-CEC1-2BBD-A4A5-9AA189FFE7C8}"/>
              </a:ext>
            </a:extLst>
          </p:cNvPr>
          <p:cNvSpPr/>
          <p:nvPr/>
        </p:nvSpPr>
        <p:spPr>
          <a:xfrm>
            <a:off x="20482957" y="8384274"/>
            <a:ext cx="115210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AB7AB3D-0889-06AC-E84C-6290A50B3D1D}"/>
              </a:ext>
            </a:extLst>
          </p:cNvPr>
          <p:cNvSpPr/>
          <p:nvPr/>
        </p:nvSpPr>
        <p:spPr>
          <a:xfrm>
            <a:off x="18229040" y="10840990"/>
            <a:ext cx="137749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A31A3E-FDAB-AF6F-E05D-F478EF0AC2D4}"/>
              </a:ext>
            </a:extLst>
          </p:cNvPr>
          <p:cNvSpPr/>
          <p:nvPr/>
        </p:nvSpPr>
        <p:spPr>
          <a:xfrm>
            <a:off x="24448169" y="12667706"/>
            <a:ext cx="75558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213436-C802-E6DF-5593-49D377D25896}"/>
              </a:ext>
            </a:extLst>
          </p:cNvPr>
          <p:cNvSpPr/>
          <p:nvPr/>
        </p:nvSpPr>
        <p:spPr>
          <a:xfrm>
            <a:off x="18243059" y="14706128"/>
            <a:ext cx="70232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6FEEB1-9D6C-91F6-1379-C33D64ECB7EE}"/>
              </a:ext>
            </a:extLst>
          </p:cNvPr>
          <p:cNvSpPr/>
          <p:nvPr/>
        </p:nvSpPr>
        <p:spPr>
          <a:xfrm>
            <a:off x="18387439" y="16992698"/>
            <a:ext cx="136165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9D046B-3865-57A8-09A5-5BBE84F381BC}"/>
              </a:ext>
            </a:extLst>
          </p:cNvPr>
          <p:cNvSpPr/>
          <p:nvPr/>
        </p:nvSpPr>
        <p:spPr>
          <a:xfrm>
            <a:off x="18458036" y="19002150"/>
            <a:ext cx="136165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5828F17-4D34-36BB-564C-C6B58CF2108C}"/>
              </a:ext>
            </a:extLst>
          </p:cNvPr>
          <p:cNvSpPr/>
          <p:nvPr/>
        </p:nvSpPr>
        <p:spPr>
          <a:xfrm>
            <a:off x="18389078" y="21040572"/>
            <a:ext cx="136165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B53217-137F-C102-7533-F39EB5F5249F}"/>
              </a:ext>
            </a:extLst>
          </p:cNvPr>
          <p:cNvSpPr/>
          <p:nvPr/>
        </p:nvSpPr>
        <p:spPr>
          <a:xfrm>
            <a:off x="18458036" y="22784765"/>
            <a:ext cx="136165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83D7F2E-F7B2-F060-8355-705F23B95EDB}"/>
              </a:ext>
            </a:extLst>
          </p:cNvPr>
          <p:cNvSpPr/>
          <p:nvPr/>
        </p:nvSpPr>
        <p:spPr>
          <a:xfrm>
            <a:off x="18387439" y="24848563"/>
            <a:ext cx="136165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587903E-EAFB-90C4-EEFE-906226596B7C}"/>
              </a:ext>
            </a:extLst>
          </p:cNvPr>
          <p:cNvSpPr txBox="1"/>
          <p:nvPr/>
        </p:nvSpPr>
        <p:spPr>
          <a:xfrm>
            <a:off x="20482958" y="702614"/>
            <a:ext cx="856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accent1"/>
                </a:solidFill>
              </a:rPr>
              <a:t>有些錄音的版本沒有反覆直接跳</a:t>
            </a:r>
            <a:r>
              <a:rPr lang="en-US" altLang="zh-TW" sz="4000" dirty="0">
                <a:solidFill>
                  <a:schemeClr val="accent1"/>
                </a:solidFill>
              </a:rPr>
              <a:t>2</a:t>
            </a:r>
            <a:r>
              <a:rPr lang="zh-TW" altLang="en-US" sz="4000" dirty="0">
                <a:solidFill>
                  <a:schemeClr val="accent1"/>
                </a:solidFill>
              </a:rPr>
              <a:t>房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1BBFCB-DFD7-B42D-678D-4476C58856C8}"/>
              </a:ext>
            </a:extLst>
          </p:cNvPr>
          <p:cNvSpPr txBox="1"/>
          <p:nvPr/>
        </p:nvSpPr>
        <p:spPr>
          <a:xfrm>
            <a:off x="13801741" y="1109284"/>
            <a:ext cx="251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1575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20A9197-417E-3687-E63D-E49D8A6BA4E7}"/>
              </a:ext>
            </a:extLst>
          </p:cNvPr>
          <p:cNvSpPr txBox="1"/>
          <p:nvPr/>
        </p:nvSpPr>
        <p:spPr>
          <a:xfrm>
            <a:off x="20482957" y="1216082"/>
            <a:ext cx="251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1590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F1E30D-30D2-C371-1D89-A3705168C29B}"/>
              </a:ext>
            </a:extLst>
          </p:cNvPr>
          <p:cNvSpPr txBox="1"/>
          <p:nvPr/>
        </p:nvSpPr>
        <p:spPr>
          <a:xfrm>
            <a:off x="18362877" y="367347"/>
            <a:ext cx="2517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530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D3D2DB2-8623-45EF-402D-590BE3666253}"/>
              </a:ext>
            </a:extLst>
          </p:cNvPr>
          <p:cNvSpPr/>
          <p:nvPr/>
        </p:nvSpPr>
        <p:spPr>
          <a:xfrm>
            <a:off x="3875762" y="2186702"/>
            <a:ext cx="31025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966EB2-8213-C8D9-9AE4-24FCBFF540EF}"/>
              </a:ext>
            </a:extLst>
          </p:cNvPr>
          <p:cNvSpPr/>
          <p:nvPr/>
        </p:nvSpPr>
        <p:spPr>
          <a:xfrm>
            <a:off x="3875762" y="4373404"/>
            <a:ext cx="31025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CC4850-F564-4C17-1806-98549F1D08C1}"/>
              </a:ext>
            </a:extLst>
          </p:cNvPr>
          <p:cNvSpPr/>
          <p:nvPr/>
        </p:nvSpPr>
        <p:spPr>
          <a:xfrm>
            <a:off x="4105159" y="6369531"/>
            <a:ext cx="31025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97DD68-D6FD-ACD5-0756-2E5BAF6D5592}"/>
              </a:ext>
            </a:extLst>
          </p:cNvPr>
          <p:cNvSpPr/>
          <p:nvPr/>
        </p:nvSpPr>
        <p:spPr>
          <a:xfrm>
            <a:off x="4008906" y="8365658"/>
            <a:ext cx="31025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66C0B7-A92B-0178-FC47-B963EB195ECF}"/>
              </a:ext>
            </a:extLst>
          </p:cNvPr>
          <p:cNvSpPr/>
          <p:nvPr/>
        </p:nvSpPr>
        <p:spPr>
          <a:xfrm>
            <a:off x="4105159" y="10738972"/>
            <a:ext cx="11887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4F2836-F647-4A12-4D22-2FFF3E0117AB}"/>
              </a:ext>
            </a:extLst>
          </p:cNvPr>
          <p:cNvSpPr/>
          <p:nvPr/>
        </p:nvSpPr>
        <p:spPr>
          <a:xfrm>
            <a:off x="4008906" y="12482286"/>
            <a:ext cx="31025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A1C4C3-9917-3E3C-BC0F-1CA142A165D1}"/>
              </a:ext>
            </a:extLst>
          </p:cNvPr>
          <p:cNvSpPr/>
          <p:nvPr/>
        </p:nvSpPr>
        <p:spPr>
          <a:xfrm>
            <a:off x="3875762" y="19497780"/>
            <a:ext cx="11887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F724F2-2256-BA0F-6FE3-9FE8E717D170}"/>
              </a:ext>
            </a:extLst>
          </p:cNvPr>
          <p:cNvSpPr/>
          <p:nvPr/>
        </p:nvSpPr>
        <p:spPr>
          <a:xfrm>
            <a:off x="3810784" y="21241094"/>
            <a:ext cx="11887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7297EB-B20D-0BEB-B435-C29253CE7678}"/>
              </a:ext>
            </a:extLst>
          </p:cNvPr>
          <p:cNvSpPr/>
          <p:nvPr/>
        </p:nvSpPr>
        <p:spPr>
          <a:xfrm>
            <a:off x="3861314" y="23006287"/>
            <a:ext cx="11887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021A80-B0D9-3E2E-8394-BF6F880E90CC}"/>
              </a:ext>
            </a:extLst>
          </p:cNvPr>
          <p:cNvSpPr/>
          <p:nvPr/>
        </p:nvSpPr>
        <p:spPr>
          <a:xfrm>
            <a:off x="3757040" y="24824926"/>
            <a:ext cx="11887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191C8A-293D-4EC9-05ED-333FED3D54FC}"/>
              </a:ext>
            </a:extLst>
          </p:cNvPr>
          <p:cNvSpPr/>
          <p:nvPr/>
        </p:nvSpPr>
        <p:spPr>
          <a:xfrm>
            <a:off x="3692062" y="26894014"/>
            <a:ext cx="11887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EE2424-233F-71D9-8FE4-DF4DECDE1D07}"/>
              </a:ext>
            </a:extLst>
          </p:cNvPr>
          <p:cNvSpPr/>
          <p:nvPr/>
        </p:nvSpPr>
        <p:spPr>
          <a:xfrm>
            <a:off x="13860378" y="2111665"/>
            <a:ext cx="147747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681F24-BCED-65C2-AA05-260D6617C293}"/>
              </a:ext>
            </a:extLst>
          </p:cNvPr>
          <p:cNvSpPr/>
          <p:nvPr/>
        </p:nvSpPr>
        <p:spPr>
          <a:xfrm>
            <a:off x="14012778" y="4223330"/>
            <a:ext cx="147747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D217DA-99D1-6B71-88CA-CF4D0011B068}"/>
              </a:ext>
            </a:extLst>
          </p:cNvPr>
          <p:cNvSpPr/>
          <p:nvPr/>
        </p:nvSpPr>
        <p:spPr>
          <a:xfrm>
            <a:off x="14012778" y="6415924"/>
            <a:ext cx="147747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81E6736-797B-FA89-0A44-8873794E6611}"/>
              </a:ext>
            </a:extLst>
          </p:cNvPr>
          <p:cNvSpPr/>
          <p:nvPr/>
        </p:nvSpPr>
        <p:spPr>
          <a:xfrm>
            <a:off x="13860378" y="8446660"/>
            <a:ext cx="147747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01ACD0-95C1-E118-EEDD-EDA7E2B3EF08}"/>
              </a:ext>
            </a:extLst>
          </p:cNvPr>
          <p:cNvSpPr/>
          <p:nvPr/>
        </p:nvSpPr>
        <p:spPr>
          <a:xfrm>
            <a:off x="11538033" y="10683417"/>
            <a:ext cx="170971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5E2732-4C91-BEDF-5D54-7DCD94CF0422}"/>
              </a:ext>
            </a:extLst>
          </p:cNvPr>
          <p:cNvSpPr/>
          <p:nvPr/>
        </p:nvSpPr>
        <p:spPr>
          <a:xfrm>
            <a:off x="13860378" y="12669990"/>
            <a:ext cx="112615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98A326-7650-D8CB-046D-B883CE3266E6}"/>
              </a:ext>
            </a:extLst>
          </p:cNvPr>
          <p:cNvSpPr/>
          <p:nvPr/>
        </p:nvSpPr>
        <p:spPr>
          <a:xfrm>
            <a:off x="24207537" y="14656563"/>
            <a:ext cx="442762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0D45AC0-ACB5-05F0-7139-DB38E623ADF4}"/>
              </a:ext>
            </a:extLst>
          </p:cNvPr>
          <p:cNvSpPr/>
          <p:nvPr/>
        </p:nvSpPr>
        <p:spPr>
          <a:xfrm>
            <a:off x="15658975" y="17018412"/>
            <a:ext cx="33027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34C825-F80D-EF7E-8A6D-151D91E0D8F3}"/>
              </a:ext>
            </a:extLst>
          </p:cNvPr>
          <p:cNvSpPr/>
          <p:nvPr/>
        </p:nvSpPr>
        <p:spPr>
          <a:xfrm>
            <a:off x="11650326" y="18782957"/>
            <a:ext cx="170971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9E22C10-5D1F-1481-4CC4-010308195A1B}"/>
              </a:ext>
            </a:extLst>
          </p:cNvPr>
          <p:cNvSpPr/>
          <p:nvPr/>
        </p:nvSpPr>
        <p:spPr>
          <a:xfrm>
            <a:off x="11474804" y="21144806"/>
            <a:ext cx="170971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2639AE-D8D3-F524-DDF1-FDD0131002AE}"/>
              </a:ext>
            </a:extLst>
          </p:cNvPr>
          <p:cNvSpPr/>
          <p:nvPr/>
        </p:nvSpPr>
        <p:spPr>
          <a:xfrm>
            <a:off x="11474804" y="23131379"/>
            <a:ext cx="170971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453AD1-44AE-8050-2755-35F4AEDECEB5}"/>
              </a:ext>
            </a:extLst>
          </p:cNvPr>
          <p:cNvSpPr/>
          <p:nvPr/>
        </p:nvSpPr>
        <p:spPr>
          <a:xfrm>
            <a:off x="11538033" y="25117952"/>
            <a:ext cx="170971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AE5B608-D07D-4E84-4648-A0757725B4AF}"/>
              </a:ext>
            </a:extLst>
          </p:cNvPr>
          <p:cNvSpPr/>
          <p:nvPr/>
        </p:nvSpPr>
        <p:spPr>
          <a:xfrm>
            <a:off x="11421475" y="27104525"/>
            <a:ext cx="170971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52BC8A8-BC02-C9A4-5B03-9352BCDA19FD}"/>
              </a:ext>
            </a:extLst>
          </p:cNvPr>
          <p:cNvSpPr/>
          <p:nvPr/>
        </p:nvSpPr>
        <p:spPr>
          <a:xfrm>
            <a:off x="28787557" y="10536243"/>
            <a:ext cx="31683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FA44F74-AC6B-CAE2-A091-ACB76635F121}"/>
              </a:ext>
            </a:extLst>
          </p:cNvPr>
          <p:cNvSpPr/>
          <p:nvPr/>
        </p:nvSpPr>
        <p:spPr>
          <a:xfrm>
            <a:off x="28793483" y="21144806"/>
            <a:ext cx="350520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CE1D8E3-19DA-2D49-E8A1-6489F1E2C0B1}"/>
              </a:ext>
            </a:extLst>
          </p:cNvPr>
          <p:cNvSpPr/>
          <p:nvPr/>
        </p:nvSpPr>
        <p:spPr>
          <a:xfrm>
            <a:off x="28802314" y="23153126"/>
            <a:ext cx="350520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9790BF4-A92C-DAF7-B8A3-0DD2402CE5D8}"/>
              </a:ext>
            </a:extLst>
          </p:cNvPr>
          <p:cNvSpPr/>
          <p:nvPr/>
        </p:nvSpPr>
        <p:spPr>
          <a:xfrm>
            <a:off x="28743763" y="25117952"/>
            <a:ext cx="350520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04BDE58-2EB6-410B-3653-84285DE5697E}"/>
              </a:ext>
            </a:extLst>
          </p:cNvPr>
          <p:cNvSpPr/>
          <p:nvPr/>
        </p:nvSpPr>
        <p:spPr>
          <a:xfrm>
            <a:off x="28696754" y="27279045"/>
            <a:ext cx="350520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4A8F7D1-F7B6-0A88-7308-EF0E5638ACCC}"/>
              </a:ext>
            </a:extLst>
          </p:cNvPr>
          <p:cNvSpPr txBox="1"/>
          <p:nvPr/>
        </p:nvSpPr>
        <p:spPr>
          <a:xfrm>
            <a:off x="6162261" y="675861"/>
            <a:ext cx="1987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1614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EB63F38-8C84-E6F0-2677-C8C5DCC1718F}"/>
              </a:ext>
            </a:extLst>
          </p:cNvPr>
          <p:cNvSpPr txBox="1"/>
          <p:nvPr/>
        </p:nvSpPr>
        <p:spPr>
          <a:xfrm>
            <a:off x="7657452" y="1142169"/>
            <a:ext cx="4373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7030A0"/>
                </a:solidFill>
              </a:rPr>
              <a:t>Repeat:  +229 bars</a:t>
            </a:r>
          </a:p>
          <a:p>
            <a:r>
              <a:rPr lang="en-US" altLang="zh-TW" sz="4000" dirty="0">
                <a:solidFill>
                  <a:srgbClr val="7030A0"/>
                </a:solidFill>
              </a:rPr>
              <a:t>(+371 bars so far)</a:t>
            </a:r>
          </a:p>
          <a:p>
            <a:endParaRPr lang="zh-TW" altLang="en-US" sz="4000" dirty="0">
              <a:solidFill>
                <a:srgbClr val="7030A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6C5F1CE-0AE1-13B0-DF59-4A89D369C211}"/>
              </a:ext>
            </a:extLst>
          </p:cNvPr>
          <p:cNvSpPr txBox="1"/>
          <p:nvPr/>
        </p:nvSpPr>
        <p:spPr>
          <a:xfrm>
            <a:off x="11421475" y="644447"/>
            <a:ext cx="317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771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st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910B5D0-A2A7-F98F-FAFB-C0EE23862DFB}"/>
              </a:ext>
            </a:extLst>
          </p:cNvPr>
          <p:cNvSpPr txBox="1"/>
          <p:nvPr/>
        </p:nvSpPr>
        <p:spPr>
          <a:xfrm>
            <a:off x="11601990" y="1195371"/>
            <a:ext cx="1987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2310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5A3DF3B-BA3E-A6C3-3872-AAD6F3395DA2}"/>
              </a:ext>
            </a:extLst>
          </p:cNvPr>
          <p:cNvSpPr txBox="1"/>
          <p:nvPr/>
        </p:nvSpPr>
        <p:spPr>
          <a:xfrm>
            <a:off x="28696754" y="1198046"/>
            <a:ext cx="1987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2334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6B63F4F-990E-8DC1-C6D9-6481B14D43A0}"/>
              </a:ext>
            </a:extLst>
          </p:cNvPr>
          <p:cNvSpPr/>
          <p:nvPr/>
        </p:nvSpPr>
        <p:spPr>
          <a:xfrm>
            <a:off x="28635157" y="18876809"/>
            <a:ext cx="35667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75E135-3B82-85C7-FB99-DFC090A16108}"/>
              </a:ext>
            </a:extLst>
          </p:cNvPr>
          <p:cNvSpPr/>
          <p:nvPr/>
        </p:nvSpPr>
        <p:spPr>
          <a:xfrm>
            <a:off x="4142914" y="10997853"/>
            <a:ext cx="272354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1DB467-022C-6C9B-3D07-21CDF3A40E0C}"/>
              </a:ext>
            </a:extLst>
          </p:cNvPr>
          <p:cNvSpPr/>
          <p:nvPr/>
        </p:nvSpPr>
        <p:spPr>
          <a:xfrm>
            <a:off x="15256042" y="13075305"/>
            <a:ext cx="1627471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438F8A-86F3-F67C-582D-B91C58CE5AF5}"/>
              </a:ext>
            </a:extLst>
          </p:cNvPr>
          <p:cNvSpPr/>
          <p:nvPr/>
        </p:nvSpPr>
        <p:spPr>
          <a:xfrm>
            <a:off x="15408442" y="15152757"/>
            <a:ext cx="1627471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0CAF61-8668-5E99-1C1B-2637422D94D4}"/>
              </a:ext>
            </a:extLst>
          </p:cNvPr>
          <p:cNvSpPr/>
          <p:nvPr/>
        </p:nvSpPr>
        <p:spPr>
          <a:xfrm>
            <a:off x="3757903" y="19268115"/>
            <a:ext cx="1149813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FC2458-5CE2-CFFD-6723-B320B44B42A6}"/>
              </a:ext>
            </a:extLst>
          </p:cNvPr>
          <p:cNvSpPr/>
          <p:nvPr/>
        </p:nvSpPr>
        <p:spPr>
          <a:xfrm>
            <a:off x="3757901" y="21345567"/>
            <a:ext cx="1149813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EA2B8E-124A-C168-620E-EA394AA5D4DA}"/>
              </a:ext>
            </a:extLst>
          </p:cNvPr>
          <p:cNvSpPr/>
          <p:nvPr/>
        </p:nvSpPr>
        <p:spPr>
          <a:xfrm>
            <a:off x="3910301" y="23270619"/>
            <a:ext cx="1149813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6EE718-9BCD-518E-0F91-5692434E55C3}"/>
              </a:ext>
            </a:extLst>
          </p:cNvPr>
          <p:cNvSpPr/>
          <p:nvPr/>
        </p:nvSpPr>
        <p:spPr>
          <a:xfrm>
            <a:off x="3910303" y="25093502"/>
            <a:ext cx="1149813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3430AD-0FE6-3137-286E-E0963315D927}"/>
              </a:ext>
            </a:extLst>
          </p:cNvPr>
          <p:cNvSpPr/>
          <p:nvPr/>
        </p:nvSpPr>
        <p:spPr>
          <a:xfrm>
            <a:off x="3910300" y="1772522"/>
            <a:ext cx="274680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EC9ABA1-4FB0-1A5A-FB2B-BE762E345B43}"/>
              </a:ext>
            </a:extLst>
          </p:cNvPr>
          <p:cNvSpPr/>
          <p:nvPr/>
        </p:nvSpPr>
        <p:spPr>
          <a:xfrm>
            <a:off x="15408442" y="4086462"/>
            <a:ext cx="161223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2D283B-2FA4-9838-D0F9-FC221FA456A6}"/>
              </a:ext>
            </a:extLst>
          </p:cNvPr>
          <p:cNvSpPr/>
          <p:nvPr/>
        </p:nvSpPr>
        <p:spPr>
          <a:xfrm>
            <a:off x="4062700" y="6742894"/>
            <a:ext cx="274680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AA7DDD4-295A-7665-1D90-7B294C6EFCEF}"/>
              </a:ext>
            </a:extLst>
          </p:cNvPr>
          <p:cNvSpPr/>
          <p:nvPr/>
        </p:nvSpPr>
        <p:spPr>
          <a:xfrm>
            <a:off x="4142914" y="8544371"/>
            <a:ext cx="274680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6C847B2-BC59-C172-C35A-753EC2AA670D}"/>
              </a:ext>
            </a:extLst>
          </p:cNvPr>
          <p:cNvSpPr/>
          <p:nvPr/>
        </p:nvSpPr>
        <p:spPr>
          <a:xfrm>
            <a:off x="3757902" y="17006951"/>
            <a:ext cx="278490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D3E8A08-F0D4-9142-F4C9-76BA0AC72E38}"/>
              </a:ext>
            </a:extLst>
          </p:cNvPr>
          <p:cNvSpPr/>
          <p:nvPr/>
        </p:nvSpPr>
        <p:spPr>
          <a:xfrm>
            <a:off x="15408440" y="19129854"/>
            <a:ext cx="161223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45A373A-A40D-A720-C285-48E6831F6CBE}"/>
              </a:ext>
            </a:extLst>
          </p:cNvPr>
          <p:cNvSpPr/>
          <p:nvPr/>
        </p:nvSpPr>
        <p:spPr>
          <a:xfrm>
            <a:off x="15560840" y="21207306"/>
            <a:ext cx="161223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F7D262-5773-A387-5327-9B1E135547DF}"/>
              </a:ext>
            </a:extLst>
          </p:cNvPr>
          <p:cNvSpPr/>
          <p:nvPr/>
        </p:nvSpPr>
        <p:spPr>
          <a:xfrm>
            <a:off x="15488656" y="23270619"/>
            <a:ext cx="161223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9DB0FD-C195-569D-41EB-3E9FF7F8C602}"/>
              </a:ext>
            </a:extLst>
          </p:cNvPr>
          <p:cNvSpPr/>
          <p:nvPr/>
        </p:nvSpPr>
        <p:spPr>
          <a:xfrm>
            <a:off x="15560839" y="25348071"/>
            <a:ext cx="161223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EAB5AF-5B13-53ED-C7DC-73DCEEA09DBD}"/>
              </a:ext>
            </a:extLst>
          </p:cNvPr>
          <p:cNvSpPr txBox="1"/>
          <p:nvPr/>
        </p:nvSpPr>
        <p:spPr>
          <a:xfrm>
            <a:off x="15408440" y="397565"/>
            <a:ext cx="1726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2358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43E1E8-600B-58B9-6F6D-1BEEC2C41115}"/>
              </a:ext>
            </a:extLst>
          </p:cNvPr>
          <p:cNvSpPr txBox="1"/>
          <p:nvPr/>
        </p:nvSpPr>
        <p:spPr>
          <a:xfrm>
            <a:off x="31530755" y="751508"/>
            <a:ext cx="1726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2382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79CC249-8939-329B-E13F-30BE853F8D5C}"/>
              </a:ext>
            </a:extLst>
          </p:cNvPr>
          <p:cNvSpPr txBox="1"/>
          <p:nvPr/>
        </p:nvSpPr>
        <p:spPr>
          <a:xfrm>
            <a:off x="2146851" y="397565"/>
            <a:ext cx="6957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7030A0"/>
                </a:solidFill>
              </a:rPr>
              <a:t>實際小節比譜面小節再多</a:t>
            </a:r>
            <a:r>
              <a:rPr lang="en-US" altLang="zh-TW" sz="4000" dirty="0">
                <a:solidFill>
                  <a:srgbClr val="7030A0"/>
                </a:solidFill>
              </a:rPr>
              <a:t>371(repeat)+12(1</a:t>
            </a:r>
            <a:r>
              <a:rPr lang="zh-TW" altLang="en-US" sz="4000" dirty="0">
                <a:solidFill>
                  <a:srgbClr val="7030A0"/>
                </a:solidFill>
              </a:rPr>
              <a:t>房</a:t>
            </a:r>
            <a:r>
              <a:rPr lang="en-US" altLang="zh-TW" sz="4000" dirty="0">
                <a:solidFill>
                  <a:srgbClr val="7030A0"/>
                </a:solidFill>
              </a:rPr>
              <a:t>)</a:t>
            </a:r>
            <a:r>
              <a:rPr lang="zh-TW" altLang="en-US" sz="4000" dirty="0">
                <a:solidFill>
                  <a:srgbClr val="7030A0"/>
                </a:solidFill>
              </a:rPr>
              <a:t> </a:t>
            </a:r>
            <a:r>
              <a:rPr lang="en-US" altLang="zh-TW" sz="4000" dirty="0">
                <a:solidFill>
                  <a:srgbClr val="7030A0"/>
                </a:solidFill>
              </a:rPr>
              <a:t>=</a:t>
            </a:r>
            <a:r>
              <a:rPr lang="zh-TW" altLang="en-US" sz="4000" dirty="0">
                <a:solidFill>
                  <a:srgbClr val="7030A0"/>
                </a:solidFill>
              </a:rPr>
              <a:t> </a:t>
            </a:r>
            <a:r>
              <a:rPr lang="en-US" altLang="zh-TW" sz="4000" dirty="0">
                <a:solidFill>
                  <a:srgbClr val="7030A0"/>
                </a:solidFill>
              </a:rPr>
              <a:t>383</a:t>
            </a:r>
            <a:r>
              <a:rPr lang="zh-TW" altLang="en-US" sz="4000" dirty="0">
                <a:solidFill>
                  <a:srgbClr val="7030A0"/>
                </a:solidFill>
              </a:rPr>
              <a:t> 小節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108B1A-BEC4-2412-9AFE-E7384FC8B657}"/>
              </a:ext>
            </a:extLst>
          </p:cNvPr>
          <p:cNvSpPr/>
          <p:nvPr/>
        </p:nvSpPr>
        <p:spPr>
          <a:xfrm>
            <a:off x="3661650" y="2107717"/>
            <a:ext cx="59636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42ACEC-D24F-4611-9446-F36E3B324CA4}"/>
              </a:ext>
            </a:extLst>
          </p:cNvPr>
          <p:cNvSpPr/>
          <p:nvPr/>
        </p:nvSpPr>
        <p:spPr>
          <a:xfrm>
            <a:off x="3814050" y="4215434"/>
            <a:ext cx="450179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483D9F-82D6-C528-A0E6-F49676B5C6CC}"/>
              </a:ext>
            </a:extLst>
          </p:cNvPr>
          <p:cNvSpPr/>
          <p:nvPr/>
        </p:nvSpPr>
        <p:spPr>
          <a:xfrm>
            <a:off x="3814050" y="6323151"/>
            <a:ext cx="450179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9A70F3-6656-53BA-A822-E5DB10257E6F}"/>
              </a:ext>
            </a:extLst>
          </p:cNvPr>
          <p:cNvSpPr/>
          <p:nvPr/>
        </p:nvSpPr>
        <p:spPr>
          <a:xfrm>
            <a:off x="3966450" y="8430868"/>
            <a:ext cx="869879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413FAD-5848-2698-6284-2703FC07336F}"/>
              </a:ext>
            </a:extLst>
          </p:cNvPr>
          <p:cNvSpPr/>
          <p:nvPr/>
        </p:nvSpPr>
        <p:spPr>
          <a:xfrm>
            <a:off x="3661650" y="11386302"/>
            <a:ext cx="59636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8EEDC4-9F44-8013-6319-AEC78E3CD2FD}"/>
              </a:ext>
            </a:extLst>
          </p:cNvPr>
          <p:cNvSpPr/>
          <p:nvPr/>
        </p:nvSpPr>
        <p:spPr>
          <a:xfrm>
            <a:off x="3814050" y="13494019"/>
            <a:ext cx="59636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76394A-8D21-2876-FFBC-3C6A7499CA5B}"/>
              </a:ext>
            </a:extLst>
          </p:cNvPr>
          <p:cNvSpPr/>
          <p:nvPr/>
        </p:nvSpPr>
        <p:spPr>
          <a:xfrm>
            <a:off x="3814050" y="19844712"/>
            <a:ext cx="59636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42EEBFB-1EFD-AA0C-CDCC-5DCF9140C3E3}"/>
              </a:ext>
            </a:extLst>
          </p:cNvPr>
          <p:cNvSpPr/>
          <p:nvPr/>
        </p:nvSpPr>
        <p:spPr>
          <a:xfrm>
            <a:off x="3966450" y="21528570"/>
            <a:ext cx="59636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14FF12-45B6-11A8-D992-FF543FDD5B61}"/>
              </a:ext>
            </a:extLst>
          </p:cNvPr>
          <p:cNvSpPr/>
          <p:nvPr/>
        </p:nvSpPr>
        <p:spPr>
          <a:xfrm>
            <a:off x="3814049" y="23854004"/>
            <a:ext cx="59636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E08F96-3561-B835-4628-CB264B27C05B}"/>
              </a:ext>
            </a:extLst>
          </p:cNvPr>
          <p:cNvSpPr/>
          <p:nvPr/>
        </p:nvSpPr>
        <p:spPr>
          <a:xfrm>
            <a:off x="3814050" y="26462593"/>
            <a:ext cx="59636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5C76C0-66C0-A650-6963-DEFE2F0DD42E}"/>
              </a:ext>
            </a:extLst>
          </p:cNvPr>
          <p:cNvSpPr/>
          <p:nvPr/>
        </p:nvSpPr>
        <p:spPr>
          <a:xfrm>
            <a:off x="3966448" y="28441182"/>
            <a:ext cx="59636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F9BFE84-D071-4FFB-5FA1-926D6167E92A}"/>
              </a:ext>
            </a:extLst>
          </p:cNvPr>
          <p:cNvSpPr/>
          <p:nvPr/>
        </p:nvSpPr>
        <p:spPr>
          <a:xfrm>
            <a:off x="8315846" y="4356951"/>
            <a:ext cx="43493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126672-5201-DEEE-B736-B9C1395DD8EC}"/>
              </a:ext>
            </a:extLst>
          </p:cNvPr>
          <p:cNvSpPr/>
          <p:nvPr/>
        </p:nvSpPr>
        <p:spPr>
          <a:xfrm>
            <a:off x="8468246" y="6496574"/>
            <a:ext cx="43493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8BCF94-73AD-FDDF-41C5-34C74E5453A3}"/>
              </a:ext>
            </a:extLst>
          </p:cNvPr>
          <p:cNvSpPr/>
          <p:nvPr/>
        </p:nvSpPr>
        <p:spPr>
          <a:xfrm>
            <a:off x="8572520" y="17713332"/>
            <a:ext cx="43493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CFD408-10E4-201B-0D29-B002A84C0A9D}"/>
              </a:ext>
            </a:extLst>
          </p:cNvPr>
          <p:cNvSpPr/>
          <p:nvPr/>
        </p:nvSpPr>
        <p:spPr>
          <a:xfrm>
            <a:off x="3966450" y="15912270"/>
            <a:ext cx="5658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7B4F796-ED9B-B81A-AEAA-71E329FC34D6}"/>
              </a:ext>
            </a:extLst>
          </p:cNvPr>
          <p:cNvSpPr/>
          <p:nvPr/>
        </p:nvSpPr>
        <p:spPr>
          <a:xfrm>
            <a:off x="13557983" y="9060868"/>
            <a:ext cx="183016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3A3BBD-228F-BDFA-7F8E-CE06D6B51FB9}"/>
              </a:ext>
            </a:extLst>
          </p:cNvPr>
          <p:cNvSpPr/>
          <p:nvPr/>
        </p:nvSpPr>
        <p:spPr>
          <a:xfrm>
            <a:off x="13371515" y="4356951"/>
            <a:ext cx="183016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6E662B5-25F8-0229-25F3-CF0E46FD410E}"/>
              </a:ext>
            </a:extLst>
          </p:cNvPr>
          <p:cNvSpPr/>
          <p:nvPr/>
        </p:nvSpPr>
        <p:spPr>
          <a:xfrm>
            <a:off x="13669534" y="6312831"/>
            <a:ext cx="183016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8E5E3CD-1F24-F0D0-C5F7-FA108A0DDBF2}"/>
              </a:ext>
            </a:extLst>
          </p:cNvPr>
          <p:cNvSpPr txBox="1"/>
          <p:nvPr/>
        </p:nvSpPr>
        <p:spPr>
          <a:xfrm>
            <a:off x="3159657" y="1466142"/>
            <a:ext cx="1726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2382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47490C0-946B-57DA-66E9-AA1AEC439419}"/>
              </a:ext>
            </a:extLst>
          </p:cNvPr>
          <p:cNvSpPr txBox="1"/>
          <p:nvPr/>
        </p:nvSpPr>
        <p:spPr>
          <a:xfrm>
            <a:off x="12875450" y="618939"/>
            <a:ext cx="3789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799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 </a:t>
            </a:r>
          </a:p>
          <a:p>
            <a:r>
              <a:rPr lang="en-US" altLang="zh-TW" sz="4000" dirty="0">
                <a:solidFill>
                  <a:schemeClr val="accent1"/>
                </a:solidFill>
              </a:rPr>
              <a:t>(5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 4/4)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F3548B-2D0F-70A9-E19C-2EE17E5F41B2}"/>
              </a:ext>
            </a:extLst>
          </p:cNvPr>
          <p:cNvSpPr txBox="1"/>
          <p:nvPr/>
        </p:nvSpPr>
        <p:spPr>
          <a:xfrm>
            <a:off x="25108568" y="611745"/>
            <a:ext cx="3789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Repeat for 6 bars 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D5D593-BCB5-6078-C28B-81A1F5169A84}"/>
              </a:ext>
            </a:extLst>
          </p:cNvPr>
          <p:cNvSpPr txBox="1"/>
          <p:nvPr/>
        </p:nvSpPr>
        <p:spPr>
          <a:xfrm>
            <a:off x="344280" y="169079"/>
            <a:ext cx="11542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rgbClr val="7030A0"/>
                </a:solidFill>
                <a:highlight>
                  <a:srgbClr val="FFFF00"/>
                </a:highlight>
              </a:rPr>
              <a:t>Time sig change to 4/4 (794 bars with 3/4 so far)</a:t>
            </a:r>
            <a:endParaRPr lang="zh-TW" altLang="en-US" sz="4400" dirty="0">
              <a:solidFill>
                <a:srgbClr val="7030A0"/>
              </a:solidFill>
              <a:highlight>
                <a:srgbClr val="FFFF00"/>
              </a:highlight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FDF2B26-D58C-75D5-A4B6-E62CB82D2B75}"/>
              </a:ext>
            </a:extLst>
          </p:cNvPr>
          <p:cNvSpPr txBox="1"/>
          <p:nvPr/>
        </p:nvSpPr>
        <p:spPr>
          <a:xfrm>
            <a:off x="12665242" y="206817"/>
            <a:ext cx="13389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7030A0"/>
                </a:solidFill>
                <a:highlight>
                  <a:srgbClr val="00FFFF"/>
                </a:highlight>
              </a:rPr>
              <a:t>實際</a:t>
            </a:r>
            <a:r>
              <a:rPr lang="en-US" altLang="zh-TW" sz="4000" dirty="0">
                <a:solidFill>
                  <a:srgbClr val="7030A0"/>
                </a:solidFill>
                <a:highlight>
                  <a:srgbClr val="00FFFF"/>
                </a:highlight>
              </a:rPr>
              <a:t>:</a:t>
            </a:r>
            <a:r>
              <a:rPr lang="zh-TW" altLang="en-US" sz="4000" dirty="0">
                <a:solidFill>
                  <a:srgbClr val="7030A0"/>
                </a:solidFill>
                <a:highlight>
                  <a:srgbClr val="00FFFF"/>
                </a:highlight>
              </a:rPr>
              <a:t> </a:t>
            </a:r>
            <a:r>
              <a:rPr lang="en-US" altLang="zh-TW" sz="4000" dirty="0">
                <a:solidFill>
                  <a:srgbClr val="7030A0"/>
                </a:solidFill>
                <a:highlight>
                  <a:srgbClr val="00FFFF"/>
                </a:highlight>
              </a:rPr>
              <a:t>2382+</a:t>
            </a:r>
            <a:r>
              <a:rPr lang="en-US" altLang="zh-TW" sz="4000" dirty="0">
                <a:solidFill>
                  <a:srgbClr val="FFC000"/>
                </a:solidFill>
                <a:highlight>
                  <a:srgbClr val="00FFFF"/>
                </a:highlight>
              </a:rPr>
              <a:t>x</a:t>
            </a:r>
            <a:r>
              <a:rPr lang="en-US" altLang="zh-TW" sz="4000" dirty="0">
                <a:solidFill>
                  <a:srgbClr val="7030A0"/>
                </a:solidFill>
                <a:highlight>
                  <a:srgbClr val="00FFFF"/>
                </a:highlight>
              </a:rPr>
              <a:t> , where </a:t>
            </a:r>
            <a:r>
              <a:rPr lang="en-US" altLang="zh-TW" sz="4000" dirty="0">
                <a:solidFill>
                  <a:srgbClr val="FFC000"/>
                </a:solidFill>
                <a:highlight>
                  <a:srgbClr val="00FFFF"/>
                </a:highlight>
              </a:rPr>
              <a:t>x</a:t>
            </a:r>
            <a:r>
              <a:rPr lang="en-US" altLang="zh-TW" sz="4000" dirty="0">
                <a:solidFill>
                  <a:srgbClr val="7030A0"/>
                </a:solidFill>
                <a:highlight>
                  <a:srgbClr val="00FFFF"/>
                </a:highlight>
              </a:rPr>
              <a:t> </a:t>
            </a:r>
            <a:r>
              <a:rPr lang="zh-TW" altLang="en-US" sz="4000" dirty="0">
                <a:solidFill>
                  <a:srgbClr val="7030A0"/>
                </a:solidFill>
                <a:highlight>
                  <a:srgbClr val="00FFFF"/>
                </a:highlight>
              </a:rPr>
              <a:t>是</a:t>
            </a:r>
            <a:r>
              <a:rPr lang="en-US" altLang="zh-TW" sz="4000" dirty="0">
                <a:solidFill>
                  <a:srgbClr val="7030A0"/>
                </a:solidFill>
                <a:highlight>
                  <a:srgbClr val="00FFFF"/>
                </a:highlight>
              </a:rPr>
              <a:t>4/4/</a:t>
            </a:r>
            <a:r>
              <a:rPr lang="zh-TW" altLang="en-US" sz="4000" dirty="0">
                <a:solidFill>
                  <a:srgbClr val="7030A0"/>
                </a:solidFill>
                <a:highlight>
                  <a:srgbClr val="00FFFF"/>
                </a:highlight>
              </a:rPr>
              <a:t>開始之後的</a:t>
            </a:r>
            <a:r>
              <a:rPr lang="en-US" altLang="zh-TW" sz="4000" dirty="0">
                <a:solidFill>
                  <a:srgbClr val="7030A0"/>
                </a:solidFill>
                <a:highlight>
                  <a:srgbClr val="00FFFF"/>
                </a:highlight>
              </a:rPr>
              <a:t>beat</a:t>
            </a:r>
            <a:r>
              <a:rPr lang="zh-TW" altLang="en-US" sz="4000" dirty="0">
                <a:solidFill>
                  <a:srgbClr val="7030A0"/>
                </a:solidFill>
                <a:highlight>
                  <a:srgbClr val="00FFFF"/>
                </a:highlight>
              </a:rPr>
              <a:t>數 </a:t>
            </a:r>
            <a:r>
              <a:rPr lang="en-US" altLang="zh-TW" sz="4000" dirty="0">
                <a:solidFill>
                  <a:srgbClr val="7030A0"/>
                </a:solidFill>
                <a:highlight>
                  <a:srgbClr val="00FFFF"/>
                </a:highlight>
              </a:rPr>
              <a:t>(</a:t>
            </a:r>
            <a:r>
              <a:rPr lang="en-US" altLang="zh-TW" sz="4000" dirty="0">
                <a:solidFill>
                  <a:schemeClr val="accent6"/>
                </a:solidFill>
                <a:highlight>
                  <a:srgbClr val="00FFFF"/>
                </a:highlight>
              </a:rPr>
              <a:t>x</a:t>
            </a:r>
            <a:r>
              <a:rPr lang="zh-TW" altLang="en-US" sz="4000" dirty="0">
                <a:solidFill>
                  <a:schemeClr val="accent6"/>
                </a:solidFill>
                <a:highlight>
                  <a:srgbClr val="00FFFF"/>
                </a:highlight>
              </a:rPr>
              <a:t>用橘色</a:t>
            </a:r>
            <a:r>
              <a:rPr lang="en-US" altLang="zh-TW" sz="4000" dirty="0">
                <a:solidFill>
                  <a:srgbClr val="7030A0"/>
                </a:solidFill>
                <a:highlight>
                  <a:srgbClr val="00FFFF"/>
                </a:highlight>
              </a:rPr>
              <a:t>)</a:t>
            </a:r>
            <a:endParaRPr lang="zh-TW" altLang="en-US" sz="4000" dirty="0">
              <a:solidFill>
                <a:srgbClr val="7030A0"/>
              </a:solidFill>
              <a:highlight>
                <a:srgbClr val="00FFFF"/>
              </a:highlight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622122A-60B1-0AE2-D090-CB5F5E5E84C5}"/>
              </a:ext>
            </a:extLst>
          </p:cNvPr>
          <p:cNvSpPr txBox="1"/>
          <p:nvPr/>
        </p:nvSpPr>
        <p:spPr>
          <a:xfrm>
            <a:off x="3159657" y="978160"/>
            <a:ext cx="806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0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40D466-83AB-240F-67D6-0E4368F8F8FB}"/>
              </a:ext>
            </a:extLst>
          </p:cNvPr>
          <p:cNvSpPr/>
          <p:nvPr/>
        </p:nvSpPr>
        <p:spPr>
          <a:xfrm>
            <a:off x="9633284" y="1853853"/>
            <a:ext cx="74515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11D757-BB51-C3D7-A719-DEF3EB9F8DA4}"/>
              </a:ext>
            </a:extLst>
          </p:cNvPr>
          <p:cNvSpPr/>
          <p:nvPr/>
        </p:nvSpPr>
        <p:spPr>
          <a:xfrm>
            <a:off x="17084842" y="1853853"/>
            <a:ext cx="72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A33C5-1CAC-4517-06DD-713B6EF77145}"/>
              </a:ext>
            </a:extLst>
          </p:cNvPr>
          <p:cNvSpPr/>
          <p:nvPr/>
        </p:nvSpPr>
        <p:spPr>
          <a:xfrm>
            <a:off x="13484842" y="4337706"/>
            <a:ext cx="322677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D35D37-5C68-0889-51F8-D56B6CB67C9D}"/>
              </a:ext>
            </a:extLst>
          </p:cNvPr>
          <p:cNvSpPr/>
          <p:nvPr/>
        </p:nvSpPr>
        <p:spPr>
          <a:xfrm>
            <a:off x="9767335" y="4337706"/>
            <a:ext cx="32267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0D9ED1-379C-289C-533D-CB65F34A9305}"/>
              </a:ext>
            </a:extLst>
          </p:cNvPr>
          <p:cNvSpPr/>
          <p:nvPr/>
        </p:nvSpPr>
        <p:spPr>
          <a:xfrm>
            <a:off x="17084843" y="4337706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3E50A3-E8C4-1356-8F3C-4644157F645C}"/>
              </a:ext>
            </a:extLst>
          </p:cNvPr>
          <p:cNvSpPr/>
          <p:nvPr/>
        </p:nvSpPr>
        <p:spPr>
          <a:xfrm>
            <a:off x="24889327" y="1853853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8CE5DE-4B90-CA3A-742C-F835A4C84966}"/>
              </a:ext>
            </a:extLst>
          </p:cNvPr>
          <p:cNvSpPr/>
          <p:nvPr/>
        </p:nvSpPr>
        <p:spPr>
          <a:xfrm>
            <a:off x="24889327" y="3964033"/>
            <a:ext cx="72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CF938F-1789-113F-FB5D-C59EDD06C1BA}"/>
              </a:ext>
            </a:extLst>
          </p:cNvPr>
          <p:cNvSpPr/>
          <p:nvPr/>
        </p:nvSpPr>
        <p:spPr>
          <a:xfrm>
            <a:off x="9633284" y="6191559"/>
            <a:ext cx="224560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85E56D-84D3-6586-0926-85C09F8A3F7C}"/>
              </a:ext>
            </a:extLst>
          </p:cNvPr>
          <p:cNvSpPr/>
          <p:nvPr/>
        </p:nvSpPr>
        <p:spPr>
          <a:xfrm>
            <a:off x="9767335" y="8301739"/>
            <a:ext cx="221695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797581-C951-3062-FB21-4099CB5E217D}"/>
              </a:ext>
            </a:extLst>
          </p:cNvPr>
          <p:cNvSpPr/>
          <p:nvPr/>
        </p:nvSpPr>
        <p:spPr>
          <a:xfrm>
            <a:off x="7507705" y="10922195"/>
            <a:ext cx="244292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625B58-F534-7986-083F-C4CA8FBBA485}"/>
              </a:ext>
            </a:extLst>
          </p:cNvPr>
          <p:cNvSpPr/>
          <p:nvPr/>
        </p:nvSpPr>
        <p:spPr>
          <a:xfrm>
            <a:off x="26710105" y="12912651"/>
            <a:ext cx="54754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99371E-9E34-F2E7-7580-AEB11E920D2D}"/>
              </a:ext>
            </a:extLst>
          </p:cNvPr>
          <p:cNvSpPr/>
          <p:nvPr/>
        </p:nvSpPr>
        <p:spPr>
          <a:xfrm>
            <a:off x="23013853" y="14903107"/>
            <a:ext cx="89230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231DE0-8E21-A372-DF14-0E171A476463}"/>
              </a:ext>
            </a:extLst>
          </p:cNvPr>
          <p:cNvSpPr/>
          <p:nvPr/>
        </p:nvSpPr>
        <p:spPr>
          <a:xfrm>
            <a:off x="9480884" y="16738117"/>
            <a:ext cx="2270469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06C92C5-36E9-DCD4-71A3-5493A9B59717}"/>
              </a:ext>
            </a:extLst>
          </p:cNvPr>
          <p:cNvSpPr/>
          <p:nvPr/>
        </p:nvSpPr>
        <p:spPr>
          <a:xfrm>
            <a:off x="9480884" y="18974935"/>
            <a:ext cx="2245604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FDDEE0-9D2A-4FAA-39AD-CF9A5BBA8933}"/>
              </a:ext>
            </a:extLst>
          </p:cNvPr>
          <p:cNvSpPr/>
          <p:nvPr/>
        </p:nvSpPr>
        <p:spPr>
          <a:xfrm>
            <a:off x="9633285" y="21190559"/>
            <a:ext cx="2270469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410132-1555-2688-58A0-A4A020B18F1E}"/>
              </a:ext>
            </a:extLst>
          </p:cNvPr>
          <p:cNvSpPr/>
          <p:nvPr/>
        </p:nvSpPr>
        <p:spPr>
          <a:xfrm>
            <a:off x="9633285" y="22927016"/>
            <a:ext cx="2270469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5E925B-1A31-2D48-80F9-4677DDE5D26C}"/>
              </a:ext>
            </a:extLst>
          </p:cNvPr>
          <p:cNvSpPr/>
          <p:nvPr/>
        </p:nvSpPr>
        <p:spPr>
          <a:xfrm>
            <a:off x="3553365" y="24946303"/>
            <a:ext cx="592751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E2E34E-95DF-1E04-EC09-F5BA987CBFDD}"/>
              </a:ext>
            </a:extLst>
          </p:cNvPr>
          <p:cNvSpPr/>
          <p:nvPr/>
        </p:nvSpPr>
        <p:spPr>
          <a:xfrm>
            <a:off x="9480884" y="25123910"/>
            <a:ext cx="227046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47D6F0-1D08-1F9F-8B1E-D518C1F71F85}"/>
              </a:ext>
            </a:extLst>
          </p:cNvPr>
          <p:cNvSpPr txBox="1"/>
          <p:nvPr/>
        </p:nvSpPr>
        <p:spPr>
          <a:xfrm>
            <a:off x="9480884" y="703221"/>
            <a:ext cx="2906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96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044EC9A-47DC-CAC3-F66D-F8D900457B42}"/>
              </a:ext>
            </a:extLst>
          </p:cNvPr>
          <p:cNvSpPr/>
          <p:nvPr/>
        </p:nvSpPr>
        <p:spPr>
          <a:xfrm>
            <a:off x="3372892" y="22836123"/>
            <a:ext cx="592751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0EA93CD-AF26-12A0-5EA8-FD4ECD7DFDF3}"/>
              </a:ext>
            </a:extLst>
          </p:cNvPr>
          <p:cNvSpPr/>
          <p:nvPr/>
        </p:nvSpPr>
        <p:spPr>
          <a:xfrm>
            <a:off x="3372891" y="20725943"/>
            <a:ext cx="592751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FCE420-BAFC-FDD1-161F-D6E124892623}"/>
              </a:ext>
            </a:extLst>
          </p:cNvPr>
          <p:cNvSpPr/>
          <p:nvPr/>
        </p:nvSpPr>
        <p:spPr>
          <a:xfrm>
            <a:off x="3372890" y="18955667"/>
            <a:ext cx="592751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7CFB1B-E9E0-89E6-C464-DA74EC15430B}"/>
              </a:ext>
            </a:extLst>
          </p:cNvPr>
          <p:cNvSpPr/>
          <p:nvPr/>
        </p:nvSpPr>
        <p:spPr>
          <a:xfrm>
            <a:off x="3372889" y="16810529"/>
            <a:ext cx="592751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B4AD049-CA1A-0115-32D7-7275AED71B09}"/>
              </a:ext>
            </a:extLst>
          </p:cNvPr>
          <p:cNvSpPr/>
          <p:nvPr/>
        </p:nvSpPr>
        <p:spPr>
          <a:xfrm>
            <a:off x="3781927" y="2052605"/>
            <a:ext cx="55184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800ADD4-4D61-C141-9BF0-A93C2E52A223}"/>
              </a:ext>
            </a:extLst>
          </p:cNvPr>
          <p:cNvSpPr/>
          <p:nvPr/>
        </p:nvSpPr>
        <p:spPr>
          <a:xfrm>
            <a:off x="3875622" y="4043061"/>
            <a:ext cx="55184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BEDEE80-0F52-88A1-CF4A-6A440A274EB0}"/>
              </a:ext>
            </a:extLst>
          </p:cNvPr>
          <p:cNvSpPr/>
          <p:nvPr/>
        </p:nvSpPr>
        <p:spPr>
          <a:xfrm>
            <a:off x="3768538" y="6366704"/>
            <a:ext cx="55184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3FE464A-A0A8-DC16-D7B9-E6B770E3B3B0}"/>
              </a:ext>
            </a:extLst>
          </p:cNvPr>
          <p:cNvSpPr/>
          <p:nvPr/>
        </p:nvSpPr>
        <p:spPr>
          <a:xfrm>
            <a:off x="3875622" y="8351967"/>
            <a:ext cx="55184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63A290-57AC-C119-B79D-A59D86483D3E}"/>
              </a:ext>
            </a:extLst>
          </p:cNvPr>
          <p:cNvSpPr/>
          <p:nvPr/>
        </p:nvSpPr>
        <p:spPr>
          <a:xfrm>
            <a:off x="3950409" y="2538345"/>
            <a:ext cx="9584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8E4402-7783-22C7-F1E9-9FEC73207082}"/>
              </a:ext>
            </a:extLst>
          </p:cNvPr>
          <p:cNvSpPr/>
          <p:nvPr/>
        </p:nvSpPr>
        <p:spPr>
          <a:xfrm>
            <a:off x="4102809" y="4283995"/>
            <a:ext cx="9584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3B03DE-61DE-F2E4-B404-D8D684443B0F}"/>
              </a:ext>
            </a:extLst>
          </p:cNvPr>
          <p:cNvSpPr/>
          <p:nvPr/>
        </p:nvSpPr>
        <p:spPr>
          <a:xfrm>
            <a:off x="3950409" y="6336690"/>
            <a:ext cx="1110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670847-6F1A-7D4C-064B-286C67207598}"/>
              </a:ext>
            </a:extLst>
          </p:cNvPr>
          <p:cNvSpPr/>
          <p:nvPr/>
        </p:nvSpPr>
        <p:spPr>
          <a:xfrm>
            <a:off x="5384150" y="13325126"/>
            <a:ext cx="141932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7F7D19-B9E1-4D05-65B8-3DE14D53E5CE}"/>
              </a:ext>
            </a:extLst>
          </p:cNvPr>
          <p:cNvSpPr/>
          <p:nvPr/>
        </p:nvSpPr>
        <p:spPr>
          <a:xfrm>
            <a:off x="20217103" y="13185486"/>
            <a:ext cx="52457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0BEF4A-12CC-C0C8-3025-4441E57F2608}"/>
              </a:ext>
            </a:extLst>
          </p:cNvPr>
          <p:cNvSpPr/>
          <p:nvPr/>
        </p:nvSpPr>
        <p:spPr>
          <a:xfrm>
            <a:off x="20217103" y="15070433"/>
            <a:ext cx="52457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9EFB37-326E-FC0C-EC3C-08E433B73EF5}"/>
              </a:ext>
            </a:extLst>
          </p:cNvPr>
          <p:cNvSpPr/>
          <p:nvPr/>
        </p:nvSpPr>
        <p:spPr>
          <a:xfrm>
            <a:off x="5634828" y="15070433"/>
            <a:ext cx="141932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1F9693-7458-7B0C-5839-73C4264FBB8D}"/>
              </a:ext>
            </a:extLst>
          </p:cNvPr>
          <p:cNvSpPr/>
          <p:nvPr/>
        </p:nvSpPr>
        <p:spPr>
          <a:xfrm>
            <a:off x="20217103" y="17309794"/>
            <a:ext cx="44716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4EBFBB-A36C-E9F2-6023-78E11A43EEB5}"/>
              </a:ext>
            </a:extLst>
          </p:cNvPr>
          <p:cNvSpPr/>
          <p:nvPr/>
        </p:nvSpPr>
        <p:spPr>
          <a:xfrm>
            <a:off x="20217103" y="10580100"/>
            <a:ext cx="52457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B8B908-0344-C0A0-DCD8-ADA1CDF6CFC7}"/>
              </a:ext>
            </a:extLst>
          </p:cNvPr>
          <p:cNvSpPr/>
          <p:nvPr/>
        </p:nvSpPr>
        <p:spPr>
          <a:xfrm>
            <a:off x="20217103" y="8340739"/>
            <a:ext cx="52457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28697E-0039-A446-F87D-2E65DC0F22C8}"/>
              </a:ext>
            </a:extLst>
          </p:cNvPr>
          <p:cNvSpPr/>
          <p:nvPr/>
        </p:nvSpPr>
        <p:spPr>
          <a:xfrm>
            <a:off x="20217103" y="4158860"/>
            <a:ext cx="52457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A27ADF-0C30-A87C-B1A4-870E1C23F75E}"/>
              </a:ext>
            </a:extLst>
          </p:cNvPr>
          <p:cNvSpPr/>
          <p:nvPr/>
        </p:nvSpPr>
        <p:spPr>
          <a:xfrm>
            <a:off x="10543713" y="8340739"/>
            <a:ext cx="928432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EFBA9D7-B1C9-8515-C897-DE5B48001417}"/>
              </a:ext>
            </a:extLst>
          </p:cNvPr>
          <p:cNvSpPr/>
          <p:nvPr/>
        </p:nvSpPr>
        <p:spPr>
          <a:xfrm>
            <a:off x="10543713" y="10892573"/>
            <a:ext cx="928432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D27D205-53D1-41B2-F0A1-EA9E996BA215}"/>
              </a:ext>
            </a:extLst>
          </p:cNvPr>
          <p:cNvSpPr/>
          <p:nvPr/>
        </p:nvSpPr>
        <p:spPr>
          <a:xfrm>
            <a:off x="5634827" y="17400233"/>
            <a:ext cx="141932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3C1CBD-4436-FE77-3315-98561DCD4BAB}"/>
              </a:ext>
            </a:extLst>
          </p:cNvPr>
          <p:cNvSpPr/>
          <p:nvPr/>
        </p:nvSpPr>
        <p:spPr>
          <a:xfrm>
            <a:off x="25077863" y="17344346"/>
            <a:ext cx="748161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75CF61-FC7A-21DB-195F-BA66DD5D65AE}"/>
              </a:ext>
            </a:extLst>
          </p:cNvPr>
          <p:cNvSpPr/>
          <p:nvPr/>
        </p:nvSpPr>
        <p:spPr>
          <a:xfrm>
            <a:off x="3950408" y="38301836"/>
            <a:ext cx="822554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C33120-660E-2BF4-5C50-1AF25694C948}"/>
              </a:ext>
            </a:extLst>
          </p:cNvPr>
          <p:cNvSpPr/>
          <p:nvPr/>
        </p:nvSpPr>
        <p:spPr>
          <a:xfrm>
            <a:off x="12175957" y="29376604"/>
            <a:ext cx="56789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613E63-A496-CC2E-776A-A8963E9A0F8B}"/>
              </a:ext>
            </a:extLst>
          </p:cNvPr>
          <p:cNvSpPr/>
          <p:nvPr/>
        </p:nvSpPr>
        <p:spPr>
          <a:xfrm>
            <a:off x="12328357" y="31344150"/>
            <a:ext cx="56789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7C48447-31BF-CAA7-4F54-346CAC73A3ED}"/>
              </a:ext>
            </a:extLst>
          </p:cNvPr>
          <p:cNvSpPr/>
          <p:nvPr/>
        </p:nvSpPr>
        <p:spPr>
          <a:xfrm>
            <a:off x="12480757" y="33355342"/>
            <a:ext cx="56789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63832D3-4959-A51C-812E-7567ECCD9438}"/>
              </a:ext>
            </a:extLst>
          </p:cNvPr>
          <p:cNvSpPr/>
          <p:nvPr/>
        </p:nvSpPr>
        <p:spPr>
          <a:xfrm>
            <a:off x="12296272" y="35972036"/>
            <a:ext cx="56789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AEB8FA8-8F61-C443-50FB-D64D1AC0D8B8}"/>
              </a:ext>
            </a:extLst>
          </p:cNvPr>
          <p:cNvSpPr/>
          <p:nvPr/>
        </p:nvSpPr>
        <p:spPr>
          <a:xfrm>
            <a:off x="12376483" y="38537111"/>
            <a:ext cx="56789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EF8E667-750F-8083-3CE5-29E423ADEE68}"/>
              </a:ext>
            </a:extLst>
          </p:cNvPr>
          <p:cNvSpPr/>
          <p:nvPr/>
        </p:nvSpPr>
        <p:spPr>
          <a:xfrm>
            <a:off x="12175957" y="25301497"/>
            <a:ext cx="56789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6DA071-79F7-9047-5A42-5600B746D7A7}"/>
              </a:ext>
            </a:extLst>
          </p:cNvPr>
          <p:cNvSpPr/>
          <p:nvPr/>
        </p:nvSpPr>
        <p:spPr>
          <a:xfrm>
            <a:off x="12175957" y="22904541"/>
            <a:ext cx="56789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4B9170-867F-2FCF-6D4F-7CCDF72D5EB1}"/>
              </a:ext>
            </a:extLst>
          </p:cNvPr>
          <p:cNvSpPr/>
          <p:nvPr/>
        </p:nvSpPr>
        <p:spPr>
          <a:xfrm>
            <a:off x="12376483" y="20362004"/>
            <a:ext cx="56789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C6851BE-C7AB-8331-F2DC-CC2C42E413E8}"/>
              </a:ext>
            </a:extLst>
          </p:cNvPr>
          <p:cNvSpPr/>
          <p:nvPr/>
        </p:nvSpPr>
        <p:spPr>
          <a:xfrm>
            <a:off x="6802908" y="22987554"/>
            <a:ext cx="537304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64DC4B6-48F1-D1C7-790E-97E7DE8683A4}"/>
              </a:ext>
            </a:extLst>
          </p:cNvPr>
          <p:cNvSpPr/>
          <p:nvPr/>
        </p:nvSpPr>
        <p:spPr>
          <a:xfrm>
            <a:off x="6871126" y="25260839"/>
            <a:ext cx="537304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BA15868-0BB5-9D9B-5192-D5A7CAD33FE9}"/>
              </a:ext>
            </a:extLst>
          </p:cNvPr>
          <p:cNvSpPr/>
          <p:nvPr/>
        </p:nvSpPr>
        <p:spPr>
          <a:xfrm>
            <a:off x="3950408" y="20622917"/>
            <a:ext cx="834586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5D89E67-CB6A-6A99-17B4-ABFBD1EC1D08}"/>
              </a:ext>
            </a:extLst>
          </p:cNvPr>
          <p:cNvSpPr/>
          <p:nvPr/>
        </p:nvSpPr>
        <p:spPr>
          <a:xfrm>
            <a:off x="3950408" y="22987554"/>
            <a:ext cx="266695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88FC045-47D8-38E5-29F2-A5DFA4AB5CFA}"/>
              </a:ext>
            </a:extLst>
          </p:cNvPr>
          <p:cNvSpPr/>
          <p:nvPr/>
        </p:nvSpPr>
        <p:spPr>
          <a:xfrm>
            <a:off x="25462869" y="4328616"/>
            <a:ext cx="663738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C1F594D-19A6-59C8-EA11-345584CC3DF1}"/>
              </a:ext>
            </a:extLst>
          </p:cNvPr>
          <p:cNvSpPr/>
          <p:nvPr/>
        </p:nvSpPr>
        <p:spPr>
          <a:xfrm>
            <a:off x="30030821" y="1908345"/>
            <a:ext cx="222183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C1544F4-E6D1-920D-9AD0-448E5C32FCA9}"/>
              </a:ext>
            </a:extLst>
          </p:cNvPr>
          <p:cNvSpPr/>
          <p:nvPr/>
        </p:nvSpPr>
        <p:spPr>
          <a:xfrm>
            <a:off x="25462869" y="8672591"/>
            <a:ext cx="663738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A410227-3BE4-7783-636F-62CE4DEB6DA6}"/>
              </a:ext>
            </a:extLst>
          </p:cNvPr>
          <p:cNvSpPr/>
          <p:nvPr/>
        </p:nvSpPr>
        <p:spPr>
          <a:xfrm>
            <a:off x="29878421" y="10818968"/>
            <a:ext cx="222183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5CB3EF4-1FA6-310F-7793-FE3569E6228A}"/>
              </a:ext>
            </a:extLst>
          </p:cNvPr>
          <p:cNvSpPr/>
          <p:nvPr/>
        </p:nvSpPr>
        <p:spPr>
          <a:xfrm>
            <a:off x="25615269" y="13332223"/>
            <a:ext cx="663738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6514194-665D-595F-803E-80CAB8D0585F}"/>
              </a:ext>
            </a:extLst>
          </p:cNvPr>
          <p:cNvSpPr/>
          <p:nvPr/>
        </p:nvSpPr>
        <p:spPr>
          <a:xfrm>
            <a:off x="25609272" y="15293391"/>
            <a:ext cx="663738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325062-0677-85CA-B87B-F98A6D96EE98}"/>
              </a:ext>
            </a:extLst>
          </p:cNvPr>
          <p:cNvSpPr/>
          <p:nvPr/>
        </p:nvSpPr>
        <p:spPr>
          <a:xfrm>
            <a:off x="3950409" y="29664048"/>
            <a:ext cx="822554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15015B2-478D-864F-64FF-46DA90FC2631}"/>
              </a:ext>
            </a:extLst>
          </p:cNvPr>
          <p:cNvSpPr/>
          <p:nvPr/>
        </p:nvSpPr>
        <p:spPr>
          <a:xfrm>
            <a:off x="4070724" y="31832843"/>
            <a:ext cx="822554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DD96C78-26F2-4383-2D0B-0E52A7922DF0}"/>
              </a:ext>
            </a:extLst>
          </p:cNvPr>
          <p:cNvSpPr/>
          <p:nvPr/>
        </p:nvSpPr>
        <p:spPr>
          <a:xfrm>
            <a:off x="3950408" y="33898627"/>
            <a:ext cx="822554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41FA980-3A9F-8694-DBFC-E72C2586B5E8}"/>
              </a:ext>
            </a:extLst>
          </p:cNvPr>
          <p:cNvSpPr/>
          <p:nvPr/>
        </p:nvSpPr>
        <p:spPr>
          <a:xfrm>
            <a:off x="3950408" y="35688212"/>
            <a:ext cx="822554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AC80470-4B8A-133B-06E3-3D4E4FCA43CE}"/>
              </a:ext>
            </a:extLst>
          </p:cNvPr>
          <p:cNvSpPr/>
          <p:nvPr/>
        </p:nvSpPr>
        <p:spPr>
          <a:xfrm>
            <a:off x="17592193" y="28063771"/>
            <a:ext cx="14193213" cy="746594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BA42A85-B107-3FD4-07CD-FEBE2F31E59E}"/>
              </a:ext>
            </a:extLst>
          </p:cNvPr>
          <p:cNvSpPr/>
          <p:nvPr/>
        </p:nvSpPr>
        <p:spPr>
          <a:xfrm>
            <a:off x="17488798" y="27127735"/>
            <a:ext cx="14296607" cy="92464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FB784CF-34D5-BB0A-BAED-C8B61498364E}"/>
              </a:ext>
            </a:extLst>
          </p:cNvPr>
          <p:cNvSpPr/>
          <p:nvPr/>
        </p:nvSpPr>
        <p:spPr>
          <a:xfrm>
            <a:off x="18439044" y="29246434"/>
            <a:ext cx="1103377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AC4E0D7-59F1-928B-0613-9E6ED7FCE54D}"/>
              </a:ext>
            </a:extLst>
          </p:cNvPr>
          <p:cNvSpPr/>
          <p:nvPr/>
        </p:nvSpPr>
        <p:spPr>
          <a:xfrm>
            <a:off x="28346399" y="31802954"/>
            <a:ext cx="375385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E55D83-C226-CBB7-3387-CDAF766F1F1C}"/>
              </a:ext>
            </a:extLst>
          </p:cNvPr>
          <p:cNvSpPr txBox="1"/>
          <p:nvPr/>
        </p:nvSpPr>
        <p:spPr>
          <a:xfrm>
            <a:off x="3266244" y="955473"/>
            <a:ext cx="5639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813rd bar (19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 4/4)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0E0D99-C024-B687-3E29-91CD32E7FE3B}"/>
              </a:ext>
            </a:extLst>
          </p:cNvPr>
          <p:cNvSpPr txBox="1"/>
          <p:nvPr/>
        </p:nvSpPr>
        <p:spPr>
          <a:xfrm>
            <a:off x="209602" y="286679"/>
            <a:ext cx="12870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7030A0"/>
                </a:solidFill>
              </a:rPr>
              <a:t>實際小節比譜面再加</a:t>
            </a:r>
            <a:r>
              <a:rPr lang="en-US" altLang="zh-TW" sz="4000" dirty="0">
                <a:solidFill>
                  <a:srgbClr val="7030A0"/>
                </a:solidFill>
              </a:rPr>
              <a:t> 391 bars ( -403 bars 4/4 )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BF432BF-7B2C-D4BA-7AF8-27CC010C46B2}"/>
              </a:ext>
            </a:extLst>
          </p:cNvPr>
          <p:cNvSpPr txBox="1"/>
          <p:nvPr/>
        </p:nvSpPr>
        <p:spPr>
          <a:xfrm>
            <a:off x="3266244" y="1663359"/>
            <a:ext cx="211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72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6DB948A-17BE-AA3C-1B6B-A68370E0BA63}"/>
              </a:ext>
            </a:extLst>
          </p:cNvPr>
          <p:cNvSpPr txBox="1"/>
          <p:nvPr/>
        </p:nvSpPr>
        <p:spPr>
          <a:xfrm>
            <a:off x="20105390" y="1680298"/>
            <a:ext cx="211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96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D4F09E2-267A-0280-7553-C1748D0806AD}"/>
              </a:ext>
            </a:extLst>
          </p:cNvPr>
          <p:cNvSpPr txBox="1"/>
          <p:nvPr/>
        </p:nvSpPr>
        <p:spPr>
          <a:xfrm>
            <a:off x="12376483" y="19520516"/>
            <a:ext cx="211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128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BFD4A6C-F244-D94A-9E37-C32832C698CA}"/>
              </a:ext>
            </a:extLst>
          </p:cNvPr>
          <p:cNvSpPr txBox="1"/>
          <p:nvPr/>
        </p:nvSpPr>
        <p:spPr>
          <a:xfrm>
            <a:off x="7004181" y="3395513"/>
            <a:ext cx="3127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883rd bar </a:t>
            </a:r>
          </a:p>
          <a:p>
            <a:r>
              <a:rPr lang="en-US" altLang="zh-TW" sz="4000" dirty="0">
                <a:solidFill>
                  <a:schemeClr val="accent1"/>
                </a:solidFill>
              </a:rPr>
              <a:t>(89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 4/4)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5F26CA0-D0E8-AE15-F012-52FD4C677163}"/>
              </a:ext>
            </a:extLst>
          </p:cNvPr>
          <p:cNvSpPr txBox="1"/>
          <p:nvPr/>
        </p:nvSpPr>
        <p:spPr>
          <a:xfrm>
            <a:off x="7124545" y="2859598"/>
            <a:ext cx="211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352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017C5E-1C06-460B-0C9E-89E6696D4A00}"/>
              </a:ext>
            </a:extLst>
          </p:cNvPr>
          <p:cNvSpPr/>
          <p:nvPr/>
        </p:nvSpPr>
        <p:spPr>
          <a:xfrm>
            <a:off x="3998534" y="2741573"/>
            <a:ext cx="27957339" cy="723522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1D1EA7-EC64-6AB7-8FF1-E39067D6194A}"/>
              </a:ext>
            </a:extLst>
          </p:cNvPr>
          <p:cNvSpPr/>
          <p:nvPr/>
        </p:nvSpPr>
        <p:spPr>
          <a:xfrm>
            <a:off x="3998533" y="2018051"/>
            <a:ext cx="27957339" cy="72352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9AC6C0-736F-9EF8-31F1-C94AD21A220B}"/>
              </a:ext>
            </a:extLst>
          </p:cNvPr>
          <p:cNvSpPr/>
          <p:nvPr/>
        </p:nvSpPr>
        <p:spPr>
          <a:xfrm>
            <a:off x="3998534" y="6583465"/>
            <a:ext cx="72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E1B9A2-020F-8A24-FDFF-2605518606C6}"/>
              </a:ext>
            </a:extLst>
          </p:cNvPr>
          <p:cNvSpPr/>
          <p:nvPr/>
        </p:nvSpPr>
        <p:spPr>
          <a:xfrm>
            <a:off x="11198533" y="8468413"/>
            <a:ext cx="115170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FDC22C-E207-D5AC-CFB4-73A339061EFC}"/>
              </a:ext>
            </a:extLst>
          </p:cNvPr>
          <p:cNvSpPr/>
          <p:nvPr/>
        </p:nvSpPr>
        <p:spPr>
          <a:xfrm>
            <a:off x="11350933" y="10313064"/>
            <a:ext cx="115170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FB8A79-EE51-AE79-5B19-0ADD7D122083}"/>
              </a:ext>
            </a:extLst>
          </p:cNvPr>
          <p:cNvSpPr/>
          <p:nvPr/>
        </p:nvSpPr>
        <p:spPr>
          <a:xfrm>
            <a:off x="21906138" y="4144277"/>
            <a:ext cx="104828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3794D7-DA17-ADB1-2DD9-021E325F516C}"/>
              </a:ext>
            </a:extLst>
          </p:cNvPr>
          <p:cNvSpPr/>
          <p:nvPr/>
        </p:nvSpPr>
        <p:spPr>
          <a:xfrm>
            <a:off x="22224692" y="6265939"/>
            <a:ext cx="104828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E1443B-0C9C-D2B0-4199-D3C8F6DCF510}"/>
              </a:ext>
            </a:extLst>
          </p:cNvPr>
          <p:cNvSpPr/>
          <p:nvPr/>
        </p:nvSpPr>
        <p:spPr>
          <a:xfrm>
            <a:off x="3319071" y="22549650"/>
            <a:ext cx="15898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D67C01-237F-F706-CEB1-2F97B82C9287}"/>
              </a:ext>
            </a:extLst>
          </p:cNvPr>
          <p:cNvSpPr/>
          <p:nvPr/>
        </p:nvSpPr>
        <p:spPr>
          <a:xfrm>
            <a:off x="3471471" y="24754745"/>
            <a:ext cx="15898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3D6924-75C1-0C2D-0129-88B8C718DB77}"/>
              </a:ext>
            </a:extLst>
          </p:cNvPr>
          <p:cNvSpPr/>
          <p:nvPr/>
        </p:nvSpPr>
        <p:spPr>
          <a:xfrm>
            <a:off x="3379268" y="20393174"/>
            <a:ext cx="1589813" cy="72352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4B3719-783D-E594-5098-E1DA22B89D76}"/>
              </a:ext>
            </a:extLst>
          </p:cNvPr>
          <p:cNvSpPr/>
          <p:nvPr/>
        </p:nvSpPr>
        <p:spPr>
          <a:xfrm>
            <a:off x="3998532" y="21242794"/>
            <a:ext cx="2017257" cy="723522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9A3318-6C3F-4C0E-8528-6A93A6511A3B}"/>
              </a:ext>
            </a:extLst>
          </p:cNvPr>
          <p:cNvSpPr/>
          <p:nvPr/>
        </p:nvSpPr>
        <p:spPr>
          <a:xfrm>
            <a:off x="18239874" y="21242793"/>
            <a:ext cx="14101679" cy="711635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8DE051-BE46-0BC5-C133-5F9D8C256566}"/>
              </a:ext>
            </a:extLst>
          </p:cNvPr>
          <p:cNvSpPr/>
          <p:nvPr/>
        </p:nvSpPr>
        <p:spPr>
          <a:xfrm>
            <a:off x="4261205" y="18835344"/>
            <a:ext cx="12450408" cy="723522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BB66D7-51E1-9462-C0DC-FE160AEFDE57}"/>
              </a:ext>
            </a:extLst>
          </p:cNvPr>
          <p:cNvSpPr/>
          <p:nvPr/>
        </p:nvSpPr>
        <p:spPr>
          <a:xfrm>
            <a:off x="4150934" y="17890249"/>
            <a:ext cx="12560680" cy="78725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4AD7E1-B35F-FF51-A588-978C12B12C16}"/>
              </a:ext>
            </a:extLst>
          </p:cNvPr>
          <p:cNvSpPr/>
          <p:nvPr/>
        </p:nvSpPr>
        <p:spPr>
          <a:xfrm>
            <a:off x="4727865" y="13843124"/>
            <a:ext cx="9565652" cy="1448158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00DA07-9E5A-7032-E45A-1BE918ABDB95}"/>
              </a:ext>
            </a:extLst>
          </p:cNvPr>
          <p:cNvSpPr/>
          <p:nvPr/>
        </p:nvSpPr>
        <p:spPr>
          <a:xfrm>
            <a:off x="14293517" y="14101656"/>
            <a:ext cx="176623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C91351-63C6-441B-873A-34D4623ED14D}"/>
              </a:ext>
            </a:extLst>
          </p:cNvPr>
          <p:cNvSpPr/>
          <p:nvPr/>
        </p:nvSpPr>
        <p:spPr>
          <a:xfrm>
            <a:off x="26661979" y="16458427"/>
            <a:ext cx="529389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8512F1E-EE07-8E71-CC4B-512FD69003F5}"/>
              </a:ext>
            </a:extLst>
          </p:cNvPr>
          <p:cNvSpPr/>
          <p:nvPr/>
        </p:nvSpPr>
        <p:spPr>
          <a:xfrm>
            <a:off x="17421725" y="18373216"/>
            <a:ext cx="1491982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5A99D0-74EF-1C2F-CD2C-4DCE0CFEE444}"/>
              </a:ext>
            </a:extLst>
          </p:cNvPr>
          <p:cNvSpPr txBox="1"/>
          <p:nvPr/>
        </p:nvSpPr>
        <p:spPr>
          <a:xfrm>
            <a:off x="9769642" y="818147"/>
            <a:ext cx="158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168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CAA3EB4-6A1C-B0D9-0053-3B2296D068CE}"/>
              </a:ext>
            </a:extLst>
          </p:cNvPr>
          <p:cNvSpPr txBox="1"/>
          <p:nvPr/>
        </p:nvSpPr>
        <p:spPr>
          <a:xfrm>
            <a:off x="3194700" y="13148254"/>
            <a:ext cx="158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200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44A8302-E004-A256-AA40-1E0DA9EB9E12}"/>
              </a:ext>
            </a:extLst>
          </p:cNvPr>
          <p:cNvSpPr txBox="1"/>
          <p:nvPr/>
        </p:nvSpPr>
        <p:spPr>
          <a:xfrm>
            <a:off x="17186556" y="13066376"/>
            <a:ext cx="158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224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2033228-9AB4-D599-D895-A83E66E090DC}"/>
              </a:ext>
            </a:extLst>
          </p:cNvPr>
          <p:cNvSpPr/>
          <p:nvPr/>
        </p:nvSpPr>
        <p:spPr>
          <a:xfrm>
            <a:off x="3902282" y="4174639"/>
            <a:ext cx="180433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9B93A9-6CEA-F3CF-A4B8-09209B67D6D5}"/>
              </a:ext>
            </a:extLst>
          </p:cNvPr>
          <p:cNvSpPr/>
          <p:nvPr/>
        </p:nvSpPr>
        <p:spPr>
          <a:xfrm>
            <a:off x="3902281" y="6254794"/>
            <a:ext cx="1915022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72137A-6160-1F91-7307-396761724C95}"/>
              </a:ext>
            </a:extLst>
          </p:cNvPr>
          <p:cNvSpPr/>
          <p:nvPr/>
        </p:nvSpPr>
        <p:spPr>
          <a:xfrm>
            <a:off x="3970209" y="8115040"/>
            <a:ext cx="1915022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EBC9A5-8387-13C8-589E-A13D22BE3FCB}"/>
              </a:ext>
            </a:extLst>
          </p:cNvPr>
          <p:cNvSpPr/>
          <p:nvPr/>
        </p:nvSpPr>
        <p:spPr>
          <a:xfrm>
            <a:off x="3902281" y="10429433"/>
            <a:ext cx="1804332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9D6FAD-04EC-6CC8-5B31-41D9951CF8E1}"/>
              </a:ext>
            </a:extLst>
          </p:cNvPr>
          <p:cNvSpPr/>
          <p:nvPr/>
        </p:nvSpPr>
        <p:spPr>
          <a:xfrm>
            <a:off x="22583313" y="10258782"/>
            <a:ext cx="9468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50345B-292D-F5E3-E4D7-EE96E9621A70}"/>
              </a:ext>
            </a:extLst>
          </p:cNvPr>
          <p:cNvSpPr/>
          <p:nvPr/>
        </p:nvSpPr>
        <p:spPr>
          <a:xfrm>
            <a:off x="21945601" y="12919679"/>
            <a:ext cx="11748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775BF1-2B1E-5F8A-61F4-51DA63DE6651}"/>
              </a:ext>
            </a:extLst>
          </p:cNvPr>
          <p:cNvSpPr/>
          <p:nvPr/>
        </p:nvSpPr>
        <p:spPr>
          <a:xfrm>
            <a:off x="21945600" y="14779925"/>
            <a:ext cx="101065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FFA2A9-F15E-9B15-F2C9-C9ED2DE9F43C}"/>
              </a:ext>
            </a:extLst>
          </p:cNvPr>
          <p:cNvSpPr/>
          <p:nvPr/>
        </p:nvSpPr>
        <p:spPr>
          <a:xfrm>
            <a:off x="22533016" y="1632227"/>
            <a:ext cx="94688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6CDD77-8BD1-95D2-C248-D3C63ABFF48A}"/>
              </a:ext>
            </a:extLst>
          </p:cNvPr>
          <p:cNvSpPr/>
          <p:nvPr/>
        </p:nvSpPr>
        <p:spPr>
          <a:xfrm>
            <a:off x="22533016" y="17143576"/>
            <a:ext cx="94688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E2A538-6DA6-57FD-C84B-65F525E6D027}"/>
              </a:ext>
            </a:extLst>
          </p:cNvPr>
          <p:cNvSpPr/>
          <p:nvPr/>
        </p:nvSpPr>
        <p:spPr>
          <a:xfrm>
            <a:off x="22264456" y="19130417"/>
            <a:ext cx="94688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5EE635-CE6E-4B85-135E-0B0055E7F123}"/>
              </a:ext>
            </a:extLst>
          </p:cNvPr>
          <p:cNvSpPr/>
          <p:nvPr/>
        </p:nvSpPr>
        <p:spPr>
          <a:xfrm>
            <a:off x="22264456" y="21363004"/>
            <a:ext cx="978767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DC91F8-BAD4-EDAB-64E7-4D0C5414DF6E}"/>
              </a:ext>
            </a:extLst>
          </p:cNvPr>
          <p:cNvSpPr/>
          <p:nvPr/>
        </p:nvSpPr>
        <p:spPr>
          <a:xfrm>
            <a:off x="22264456" y="23393901"/>
            <a:ext cx="978767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1794D2-790B-3EBD-BB20-8A66CBC0B580}"/>
              </a:ext>
            </a:extLst>
          </p:cNvPr>
          <p:cNvSpPr/>
          <p:nvPr/>
        </p:nvSpPr>
        <p:spPr>
          <a:xfrm>
            <a:off x="22274743" y="25245107"/>
            <a:ext cx="978767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DFE8C6-EC65-9FC0-A141-FC9AA457D634}"/>
              </a:ext>
            </a:extLst>
          </p:cNvPr>
          <p:cNvSpPr/>
          <p:nvPr/>
        </p:nvSpPr>
        <p:spPr>
          <a:xfrm>
            <a:off x="22517157" y="4053306"/>
            <a:ext cx="9468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74D119-3DF9-A026-4EA5-6EEB0FCCF3A1}"/>
              </a:ext>
            </a:extLst>
          </p:cNvPr>
          <p:cNvSpPr/>
          <p:nvPr/>
        </p:nvSpPr>
        <p:spPr>
          <a:xfrm>
            <a:off x="23581894" y="8477444"/>
            <a:ext cx="848013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B5B3EA-367F-5B66-CED1-9D17C133EB95}"/>
              </a:ext>
            </a:extLst>
          </p:cNvPr>
          <p:cNvSpPr txBox="1"/>
          <p:nvPr/>
        </p:nvSpPr>
        <p:spPr>
          <a:xfrm>
            <a:off x="22226224" y="577772"/>
            <a:ext cx="1788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284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D123D78-4E34-75CA-7CCE-F2940FB955B0}"/>
              </a:ext>
            </a:extLst>
          </p:cNvPr>
          <p:cNvSpPr/>
          <p:nvPr/>
        </p:nvSpPr>
        <p:spPr>
          <a:xfrm>
            <a:off x="3902282" y="3848478"/>
            <a:ext cx="2444411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B5BE51-E992-2A6F-A090-BA403E9E24BF}"/>
              </a:ext>
            </a:extLst>
          </p:cNvPr>
          <p:cNvSpPr/>
          <p:nvPr/>
        </p:nvSpPr>
        <p:spPr>
          <a:xfrm>
            <a:off x="3902282" y="10305425"/>
            <a:ext cx="2444411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1AC3AB-B5B4-E6B7-ACF7-B34110FFE74D}"/>
              </a:ext>
            </a:extLst>
          </p:cNvPr>
          <p:cNvSpPr/>
          <p:nvPr/>
        </p:nvSpPr>
        <p:spPr>
          <a:xfrm>
            <a:off x="3902282" y="8326956"/>
            <a:ext cx="2747607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94FD73-3758-83CC-1C0D-895B02A5C62F}"/>
              </a:ext>
            </a:extLst>
          </p:cNvPr>
          <p:cNvSpPr/>
          <p:nvPr/>
        </p:nvSpPr>
        <p:spPr>
          <a:xfrm>
            <a:off x="3902282" y="21072053"/>
            <a:ext cx="2747607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9AE84E-3D44-E30E-5326-9F7D9A9E8AED}"/>
              </a:ext>
            </a:extLst>
          </p:cNvPr>
          <p:cNvSpPr/>
          <p:nvPr/>
        </p:nvSpPr>
        <p:spPr>
          <a:xfrm>
            <a:off x="4054682" y="23006287"/>
            <a:ext cx="2747607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135FA6-114A-B842-0DB0-3C44C2EC1B17}"/>
              </a:ext>
            </a:extLst>
          </p:cNvPr>
          <p:cNvSpPr/>
          <p:nvPr/>
        </p:nvSpPr>
        <p:spPr>
          <a:xfrm>
            <a:off x="3902282" y="24940521"/>
            <a:ext cx="2747607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D798D7-FD3F-49E8-C094-BD02E4247B7D}"/>
              </a:ext>
            </a:extLst>
          </p:cNvPr>
          <p:cNvSpPr/>
          <p:nvPr/>
        </p:nvSpPr>
        <p:spPr>
          <a:xfrm>
            <a:off x="4054682" y="16789830"/>
            <a:ext cx="273236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A04373-AA1C-24EF-3F8C-79472748D3DE}"/>
              </a:ext>
            </a:extLst>
          </p:cNvPr>
          <p:cNvSpPr/>
          <p:nvPr/>
        </p:nvSpPr>
        <p:spPr>
          <a:xfrm>
            <a:off x="4054682" y="18768299"/>
            <a:ext cx="273236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99FD1A-CA58-55B5-E08A-B9D102349377}"/>
              </a:ext>
            </a:extLst>
          </p:cNvPr>
          <p:cNvSpPr/>
          <p:nvPr/>
        </p:nvSpPr>
        <p:spPr>
          <a:xfrm>
            <a:off x="4054681" y="14695747"/>
            <a:ext cx="2732367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D677CD-7C42-35F0-52F1-41C41D0A9BD7}"/>
              </a:ext>
            </a:extLst>
          </p:cNvPr>
          <p:cNvSpPr/>
          <p:nvPr/>
        </p:nvSpPr>
        <p:spPr>
          <a:xfrm>
            <a:off x="14004758" y="12717278"/>
            <a:ext cx="174497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04C9C57-E83B-6A53-ACCF-30EA217034B4}"/>
              </a:ext>
            </a:extLst>
          </p:cNvPr>
          <p:cNvSpPr/>
          <p:nvPr/>
        </p:nvSpPr>
        <p:spPr>
          <a:xfrm>
            <a:off x="13623798" y="6243988"/>
            <a:ext cx="177545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5E37-6528-938C-05A6-BDF8C9CA1690}"/>
              </a:ext>
            </a:extLst>
          </p:cNvPr>
          <p:cNvSpPr/>
          <p:nvPr/>
        </p:nvSpPr>
        <p:spPr>
          <a:xfrm>
            <a:off x="28346400" y="10247594"/>
            <a:ext cx="31843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84960B-736E-0C54-A324-EF6D818CD2E1}"/>
              </a:ext>
            </a:extLst>
          </p:cNvPr>
          <p:cNvSpPr/>
          <p:nvPr/>
        </p:nvSpPr>
        <p:spPr>
          <a:xfrm>
            <a:off x="28498800" y="3995182"/>
            <a:ext cx="31843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FAC205-0421-A3EE-6AFA-2F455E61FBA5}"/>
              </a:ext>
            </a:extLst>
          </p:cNvPr>
          <p:cNvSpPr/>
          <p:nvPr/>
        </p:nvSpPr>
        <p:spPr>
          <a:xfrm>
            <a:off x="4054682" y="1570661"/>
            <a:ext cx="273236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CADA06-CE1A-6D04-C82B-2BE6FDDD46CD}"/>
              </a:ext>
            </a:extLst>
          </p:cNvPr>
          <p:cNvSpPr txBox="1"/>
          <p:nvPr/>
        </p:nvSpPr>
        <p:spPr>
          <a:xfrm>
            <a:off x="12845143" y="479917"/>
            <a:ext cx="1611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accent6"/>
                </a:solidFill>
              </a:rPr>
              <a:t>316</a:t>
            </a:r>
            <a:endParaRPr lang="zh-TW" altLang="en-US" sz="4000" b="1" dirty="0">
              <a:solidFill>
                <a:schemeClr val="accent6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93D1FB-D1F4-6317-7B00-9CA17FF1C637}"/>
              </a:ext>
            </a:extLst>
          </p:cNvPr>
          <p:cNvSpPr txBox="1"/>
          <p:nvPr/>
        </p:nvSpPr>
        <p:spPr>
          <a:xfrm>
            <a:off x="30649014" y="852192"/>
            <a:ext cx="1611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accent6"/>
                </a:solidFill>
              </a:rPr>
              <a:t>348</a:t>
            </a:r>
            <a:endParaRPr lang="zh-TW" altLang="en-US" sz="4000" b="1" dirty="0">
              <a:solidFill>
                <a:schemeClr val="accent6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6F630EA-2665-22D6-5BD8-6517D5AA2088}"/>
              </a:ext>
            </a:extLst>
          </p:cNvPr>
          <p:cNvSpPr txBox="1"/>
          <p:nvPr/>
        </p:nvSpPr>
        <p:spPr>
          <a:xfrm>
            <a:off x="30667922" y="0"/>
            <a:ext cx="3184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Only 2 beat</a:t>
            </a:r>
          </a:p>
          <a:p>
            <a:endParaRPr lang="en-US" altLang="zh-TW" sz="4000" dirty="0">
              <a:solidFill>
                <a:srgbClr val="FF0000"/>
              </a:solidFill>
            </a:endParaRPr>
          </a:p>
          <a:p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37C9DC6-97B9-302F-2580-9250AF440C0D}"/>
              </a:ext>
            </a:extLst>
          </p:cNvPr>
          <p:cNvSpPr/>
          <p:nvPr/>
        </p:nvSpPr>
        <p:spPr>
          <a:xfrm>
            <a:off x="3902282" y="1912702"/>
            <a:ext cx="10066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9C919F-B6C9-4535-214A-E785144E3F21}"/>
              </a:ext>
            </a:extLst>
          </p:cNvPr>
          <p:cNvSpPr/>
          <p:nvPr/>
        </p:nvSpPr>
        <p:spPr>
          <a:xfrm>
            <a:off x="4054682" y="3825404"/>
            <a:ext cx="10066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4BDA82-7660-2AA5-9632-88949A3A1BD6}"/>
              </a:ext>
            </a:extLst>
          </p:cNvPr>
          <p:cNvSpPr/>
          <p:nvPr/>
        </p:nvSpPr>
        <p:spPr>
          <a:xfrm>
            <a:off x="4207082" y="6368106"/>
            <a:ext cx="110489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08706E-59B8-91DB-34F9-0BB289884347}"/>
              </a:ext>
            </a:extLst>
          </p:cNvPr>
          <p:cNvSpPr/>
          <p:nvPr/>
        </p:nvSpPr>
        <p:spPr>
          <a:xfrm>
            <a:off x="4207082" y="8280808"/>
            <a:ext cx="2784504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278FA2-FD32-2B74-96A2-768410AC7663}"/>
              </a:ext>
            </a:extLst>
          </p:cNvPr>
          <p:cNvSpPr/>
          <p:nvPr/>
        </p:nvSpPr>
        <p:spPr>
          <a:xfrm>
            <a:off x="5061284" y="1912702"/>
            <a:ext cx="2699084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4F1839-E576-CE9E-CF02-EB39B97143C4}"/>
              </a:ext>
            </a:extLst>
          </p:cNvPr>
          <p:cNvSpPr/>
          <p:nvPr/>
        </p:nvSpPr>
        <p:spPr>
          <a:xfrm>
            <a:off x="5061284" y="4244373"/>
            <a:ext cx="2699084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4F7A71-2BD1-C47D-6269-EEA6FDE2903F}"/>
              </a:ext>
            </a:extLst>
          </p:cNvPr>
          <p:cNvSpPr/>
          <p:nvPr/>
        </p:nvSpPr>
        <p:spPr>
          <a:xfrm>
            <a:off x="15256042" y="6368106"/>
            <a:ext cx="1679608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CC9EBE-3A4E-B223-68B4-4E0008FCB141}"/>
              </a:ext>
            </a:extLst>
          </p:cNvPr>
          <p:cNvSpPr/>
          <p:nvPr/>
        </p:nvSpPr>
        <p:spPr>
          <a:xfrm>
            <a:off x="27865136" y="10707496"/>
            <a:ext cx="4339389" cy="1429604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328823-A34F-487D-CD9D-368013D951A2}"/>
              </a:ext>
            </a:extLst>
          </p:cNvPr>
          <p:cNvSpPr/>
          <p:nvPr/>
        </p:nvSpPr>
        <p:spPr>
          <a:xfrm>
            <a:off x="3700108" y="10535305"/>
            <a:ext cx="1838987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18EC07-E823-DEDF-5FBB-E0DBE094CA33}"/>
              </a:ext>
            </a:extLst>
          </p:cNvPr>
          <p:cNvSpPr/>
          <p:nvPr/>
        </p:nvSpPr>
        <p:spPr>
          <a:xfrm>
            <a:off x="3700107" y="12789802"/>
            <a:ext cx="283520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2F71D9-BA22-344B-196F-C99EA6A44D98}"/>
              </a:ext>
            </a:extLst>
          </p:cNvPr>
          <p:cNvSpPr/>
          <p:nvPr/>
        </p:nvSpPr>
        <p:spPr>
          <a:xfrm>
            <a:off x="3902282" y="14702504"/>
            <a:ext cx="2814984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D137A6-5A52-6C66-F5B3-CAE2D02ECFF1}"/>
              </a:ext>
            </a:extLst>
          </p:cNvPr>
          <p:cNvSpPr/>
          <p:nvPr/>
        </p:nvSpPr>
        <p:spPr>
          <a:xfrm>
            <a:off x="3801194" y="16998428"/>
            <a:ext cx="283520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703C97-E854-13B2-51F1-9E0349A0128D}"/>
              </a:ext>
            </a:extLst>
          </p:cNvPr>
          <p:cNvSpPr/>
          <p:nvPr/>
        </p:nvSpPr>
        <p:spPr>
          <a:xfrm>
            <a:off x="4054682" y="19446113"/>
            <a:ext cx="283520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C2FF46A-6FF1-49AE-12B6-2602C98006E0}"/>
              </a:ext>
            </a:extLst>
          </p:cNvPr>
          <p:cNvSpPr/>
          <p:nvPr/>
        </p:nvSpPr>
        <p:spPr>
          <a:xfrm>
            <a:off x="15592925" y="21700610"/>
            <a:ext cx="1661688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06B0DC-906F-6D45-CEA6-B27E25B186AF}"/>
              </a:ext>
            </a:extLst>
          </p:cNvPr>
          <p:cNvSpPr/>
          <p:nvPr/>
        </p:nvSpPr>
        <p:spPr>
          <a:xfrm>
            <a:off x="15536328" y="23609492"/>
            <a:ext cx="1661688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D67312-81EF-A03C-66D0-2C28C8C57909}"/>
              </a:ext>
            </a:extLst>
          </p:cNvPr>
          <p:cNvSpPr/>
          <p:nvPr/>
        </p:nvSpPr>
        <p:spPr>
          <a:xfrm>
            <a:off x="3902282" y="26228486"/>
            <a:ext cx="2835201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D2A4762-F9D2-F267-9461-F379E4E91A6E}"/>
              </a:ext>
            </a:extLst>
          </p:cNvPr>
          <p:cNvSpPr/>
          <p:nvPr/>
        </p:nvSpPr>
        <p:spPr>
          <a:xfrm>
            <a:off x="3902281" y="21751477"/>
            <a:ext cx="109206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DD057D-09E7-B1F2-AB94-D72FEC245F46}"/>
              </a:ext>
            </a:extLst>
          </p:cNvPr>
          <p:cNvSpPr/>
          <p:nvPr/>
        </p:nvSpPr>
        <p:spPr>
          <a:xfrm>
            <a:off x="3902282" y="23780801"/>
            <a:ext cx="109206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BD39908-0321-9903-7A02-D00F4026EA01}"/>
              </a:ext>
            </a:extLst>
          </p:cNvPr>
          <p:cNvSpPr/>
          <p:nvPr/>
        </p:nvSpPr>
        <p:spPr>
          <a:xfrm>
            <a:off x="22307047" y="10535305"/>
            <a:ext cx="5028700" cy="860198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377C6A8-B704-2E4E-9D13-FCDBB2E86B69}"/>
              </a:ext>
            </a:extLst>
          </p:cNvPr>
          <p:cNvSpPr/>
          <p:nvPr/>
        </p:nvSpPr>
        <p:spPr>
          <a:xfrm>
            <a:off x="22619368" y="11507100"/>
            <a:ext cx="4806258" cy="537285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D33D19-B0D7-D01F-0218-A2951CDB8D79}"/>
              </a:ext>
            </a:extLst>
          </p:cNvPr>
          <p:cNvSpPr txBox="1"/>
          <p:nvPr/>
        </p:nvSpPr>
        <p:spPr>
          <a:xfrm>
            <a:off x="3046965" y="649433"/>
            <a:ext cx="3483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157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 4/4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7A4629-84F4-F0DE-2F6B-EEA2F239CF9C}"/>
              </a:ext>
            </a:extLst>
          </p:cNvPr>
          <p:cNvSpPr txBox="1"/>
          <p:nvPr/>
        </p:nvSpPr>
        <p:spPr>
          <a:xfrm>
            <a:off x="3276122" y="1348440"/>
            <a:ext cx="1861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624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FE6CE9-A8CB-C5B4-C4A3-5899B70E1D03}"/>
              </a:ext>
            </a:extLst>
          </p:cNvPr>
          <p:cNvSpPr txBox="1"/>
          <p:nvPr/>
        </p:nvSpPr>
        <p:spPr>
          <a:xfrm>
            <a:off x="3046964" y="21415"/>
            <a:ext cx="6530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7030A0"/>
                </a:solidFill>
              </a:rPr>
              <a:t>譜面小節</a:t>
            </a:r>
            <a:r>
              <a:rPr lang="en-US" altLang="zh-TW" sz="4000" dirty="0">
                <a:solidFill>
                  <a:srgbClr val="7030A0"/>
                </a:solidFill>
              </a:rPr>
              <a:t>-334=</a:t>
            </a:r>
            <a:r>
              <a:rPr lang="zh-TW" altLang="en-US" sz="4000" dirty="0">
                <a:solidFill>
                  <a:srgbClr val="7030A0"/>
                </a:solidFill>
              </a:rPr>
              <a:t>小結數</a:t>
            </a:r>
            <a:r>
              <a:rPr lang="en-US" altLang="zh-TW" sz="4000" dirty="0">
                <a:solidFill>
                  <a:srgbClr val="7030A0"/>
                </a:solidFill>
              </a:rPr>
              <a:t>in 4/4</a:t>
            </a:r>
            <a:endParaRPr lang="zh-TW" altLang="en-US" sz="4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0E3BF5-64A6-2F9F-620C-EFB7A0E912FE}"/>
              </a:ext>
            </a:extLst>
          </p:cNvPr>
          <p:cNvSpPr/>
          <p:nvPr/>
        </p:nvSpPr>
        <p:spPr>
          <a:xfrm>
            <a:off x="3902280" y="1770834"/>
            <a:ext cx="1443384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F46F82-BB36-CE65-2927-B450204DA9D9}"/>
              </a:ext>
            </a:extLst>
          </p:cNvPr>
          <p:cNvSpPr/>
          <p:nvPr/>
        </p:nvSpPr>
        <p:spPr>
          <a:xfrm>
            <a:off x="3902279" y="4171668"/>
            <a:ext cx="1443384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183C72-0D53-04FB-AC75-66F993B93C0D}"/>
              </a:ext>
            </a:extLst>
          </p:cNvPr>
          <p:cNvSpPr/>
          <p:nvPr/>
        </p:nvSpPr>
        <p:spPr>
          <a:xfrm>
            <a:off x="3902278" y="8973336"/>
            <a:ext cx="1443384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073919-A70C-F409-904E-71B34DA8EF9C}"/>
              </a:ext>
            </a:extLst>
          </p:cNvPr>
          <p:cNvSpPr/>
          <p:nvPr/>
        </p:nvSpPr>
        <p:spPr>
          <a:xfrm>
            <a:off x="9047746" y="11374170"/>
            <a:ext cx="92005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B546B7-16AD-C58E-74E2-31AA23F4AA55}"/>
              </a:ext>
            </a:extLst>
          </p:cNvPr>
          <p:cNvSpPr/>
          <p:nvPr/>
        </p:nvSpPr>
        <p:spPr>
          <a:xfrm>
            <a:off x="3919200" y="11374170"/>
            <a:ext cx="459915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84C126-97B5-15CC-CBA3-62D7D513C376}"/>
              </a:ext>
            </a:extLst>
          </p:cNvPr>
          <p:cNvSpPr/>
          <p:nvPr/>
        </p:nvSpPr>
        <p:spPr>
          <a:xfrm>
            <a:off x="3902277" y="13145004"/>
            <a:ext cx="1443384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B2A00E-4568-4CDD-48B6-EB7064EB10B4}"/>
              </a:ext>
            </a:extLst>
          </p:cNvPr>
          <p:cNvSpPr/>
          <p:nvPr/>
        </p:nvSpPr>
        <p:spPr>
          <a:xfrm>
            <a:off x="3902277" y="30863509"/>
            <a:ext cx="1356757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3A187B-4FF7-773C-0294-FF121902E4A2}"/>
              </a:ext>
            </a:extLst>
          </p:cNvPr>
          <p:cNvSpPr/>
          <p:nvPr/>
        </p:nvSpPr>
        <p:spPr>
          <a:xfrm>
            <a:off x="3919199" y="28465025"/>
            <a:ext cx="1441692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D6F795-C875-4A20-4A16-0906480EABA9}"/>
              </a:ext>
            </a:extLst>
          </p:cNvPr>
          <p:cNvSpPr/>
          <p:nvPr/>
        </p:nvSpPr>
        <p:spPr>
          <a:xfrm>
            <a:off x="3831406" y="26696541"/>
            <a:ext cx="1441692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86E589-1649-5DE8-C917-642B22A83B33}"/>
              </a:ext>
            </a:extLst>
          </p:cNvPr>
          <p:cNvSpPr/>
          <p:nvPr/>
        </p:nvSpPr>
        <p:spPr>
          <a:xfrm>
            <a:off x="3831406" y="24616866"/>
            <a:ext cx="468695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64469E-EDA3-4B67-2BDE-A365AC351DE4}"/>
              </a:ext>
            </a:extLst>
          </p:cNvPr>
          <p:cNvSpPr/>
          <p:nvPr/>
        </p:nvSpPr>
        <p:spPr>
          <a:xfrm>
            <a:off x="3831406" y="22376287"/>
            <a:ext cx="468695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1FDCD8-1830-C73B-6061-EA5E743F0C48}"/>
              </a:ext>
            </a:extLst>
          </p:cNvPr>
          <p:cNvSpPr/>
          <p:nvPr/>
        </p:nvSpPr>
        <p:spPr>
          <a:xfrm>
            <a:off x="3831406" y="19717506"/>
            <a:ext cx="46869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A79C429-CD9C-9427-41DA-5ABFD38033B4}"/>
              </a:ext>
            </a:extLst>
          </p:cNvPr>
          <p:cNvSpPr/>
          <p:nvPr/>
        </p:nvSpPr>
        <p:spPr>
          <a:xfrm>
            <a:off x="8749763" y="20142608"/>
            <a:ext cx="87200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ACBB85-9350-6641-63A4-200EACD32DC4}"/>
              </a:ext>
            </a:extLst>
          </p:cNvPr>
          <p:cNvSpPr/>
          <p:nvPr/>
        </p:nvSpPr>
        <p:spPr>
          <a:xfrm>
            <a:off x="5057313" y="17982481"/>
            <a:ext cx="1319101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53D7C05-F33E-C0CA-3482-86E198FE509F}"/>
              </a:ext>
            </a:extLst>
          </p:cNvPr>
          <p:cNvSpPr/>
          <p:nvPr/>
        </p:nvSpPr>
        <p:spPr>
          <a:xfrm>
            <a:off x="7315199" y="15822354"/>
            <a:ext cx="110209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EBA02FC-3EDD-B2D3-060F-1E239E9FD4EE}"/>
              </a:ext>
            </a:extLst>
          </p:cNvPr>
          <p:cNvSpPr/>
          <p:nvPr/>
        </p:nvSpPr>
        <p:spPr>
          <a:xfrm>
            <a:off x="8749763" y="22189958"/>
            <a:ext cx="872008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B6C9479-9594-9467-1A82-C5F3569567DE}"/>
              </a:ext>
            </a:extLst>
          </p:cNvPr>
          <p:cNvSpPr/>
          <p:nvPr/>
        </p:nvSpPr>
        <p:spPr>
          <a:xfrm>
            <a:off x="8749763" y="24649191"/>
            <a:ext cx="872008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E350752-861E-51CC-7451-7D63C014F117}"/>
              </a:ext>
            </a:extLst>
          </p:cNvPr>
          <p:cNvSpPr/>
          <p:nvPr/>
        </p:nvSpPr>
        <p:spPr>
          <a:xfrm>
            <a:off x="3919200" y="6374661"/>
            <a:ext cx="459915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2045A90-A805-B09B-E772-1A123392F05C}"/>
              </a:ext>
            </a:extLst>
          </p:cNvPr>
          <p:cNvSpPr/>
          <p:nvPr/>
        </p:nvSpPr>
        <p:spPr>
          <a:xfrm>
            <a:off x="9047745" y="6569552"/>
            <a:ext cx="928838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9C0FF82-1839-194E-DA01-2272257D3D7D}"/>
              </a:ext>
            </a:extLst>
          </p:cNvPr>
          <p:cNvSpPr/>
          <p:nvPr/>
        </p:nvSpPr>
        <p:spPr>
          <a:xfrm>
            <a:off x="17701257" y="19785489"/>
            <a:ext cx="87200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B18CDB-89CE-44F2-7CF0-9AB89A6B66F7}"/>
              </a:ext>
            </a:extLst>
          </p:cNvPr>
          <p:cNvSpPr/>
          <p:nvPr/>
        </p:nvSpPr>
        <p:spPr>
          <a:xfrm>
            <a:off x="17704867" y="22296015"/>
            <a:ext cx="1441692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BC011E4-63C8-EE7D-66B6-5A77CE2B5E57}"/>
              </a:ext>
            </a:extLst>
          </p:cNvPr>
          <p:cNvSpPr/>
          <p:nvPr/>
        </p:nvSpPr>
        <p:spPr>
          <a:xfrm>
            <a:off x="17857267" y="24552299"/>
            <a:ext cx="1441692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23513A6-6ECA-DC5D-FFAB-B21C085207CE}"/>
              </a:ext>
            </a:extLst>
          </p:cNvPr>
          <p:cNvSpPr/>
          <p:nvPr/>
        </p:nvSpPr>
        <p:spPr>
          <a:xfrm>
            <a:off x="18479734" y="26808583"/>
            <a:ext cx="1364205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5375979-7C7F-5228-07D2-BF222CEE2090}"/>
              </a:ext>
            </a:extLst>
          </p:cNvPr>
          <p:cNvSpPr/>
          <p:nvPr/>
        </p:nvSpPr>
        <p:spPr>
          <a:xfrm>
            <a:off x="18632134" y="28757485"/>
            <a:ext cx="1364205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CB47A5C-8C40-0187-2641-E992F6A896F0}"/>
              </a:ext>
            </a:extLst>
          </p:cNvPr>
          <p:cNvSpPr/>
          <p:nvPr/>
        </p:nvSpPr>
        <p:spPr>
          <a:xfrm>
            <a:off x="17857266" y="30975551"/>
            <a:ext cx="1426452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57F62A1-7DE8-FE0C-3046-8052890C7AE6}"/>
              </a:ext>
            </a:extLst>
          </p:cNvPr>
          <p:cNvSpPr/>
          <p:nvPr/>
        </p:nvSpPr>
        <p:spPr>
          <a:xfrm>
            <a:off x="18479733" y="13495207"/>
            <a:ext cx="1364205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E4C642-C334-5909-1114-92F5795EDDF4}"/>
              </a:ext>
            </a:extLst>
          </p:cNvPr>
          <p:cNvSpPr/>
          <p:nvPr/>
        </p:nvSpPr>
        <p:spPr>
          <a:xfrm>
            <a:off x="26421345" y="11277141"/>
            <a:ext cx="598547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9B1CD64-3726-68CA-BE5E-F13A99CA5DA5}"/>
              </a:ext>
            </a:extLst>
          </p:cNvPr>
          <p:cNvSpPr/>
          <p:nvPr/>
        </p:nvSpPr>
        <p:spPr>
          <a:xfrm>
            <a:off x="18575983" y="4494644"/>
            <a:ext cx="1364205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A5ACF8-DA55-2938-46B8-0B82A471CB51}"/>
              </a:ext>
            </a:extLst>
          </p:cNvPr>
          <p:cNvSpPr/>
          <p:nvPr/>
        </p:nvSpPr>
        <p:spPr>
          <a:xfrm>
            <a:off x="18632135" y="6712710"/>
            <a:ext cx="1364205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9FD5A-41EC-A313-297B-B8466E27C89E}"/>
              </a:ext>
            </a:extLst>
          </p:cNvPr>
          <p:cNvSpPr/>
          <p:nvPr/>
        </p:nvSpPr>
        <p:spPr>
          <a:xfrm>
            <a:off x="18632135" y="8885275"/>
            <a:ext cx="1364205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F057EF4-0630-FBF2-03DE-01A675B76124}"/>
              </a:ext>
            </a:extLst>
          </p:cNvPr>
          <p:cNvSpPr/>
          <p:nvPr/>
        </p:nvSpPr>
        <p:spPr>
          <a:xfrm>
            <a:off x="26441119" y="1682306"/>
            <a:ext cx="598547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40EEE4-D153-04CC-B1DB-F5315B039C9A}"/>
              </a:ext>
            </a:extLst>
          </p:cNvPr>
          <p:cNvSpPr/>
          <p:nvPr/>
        </p:nvSpPr>
        <p:spPr>
          <a:xfrm>
            <a:off x="30704589" y="19741176"/>
            <a:ext cx="170222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7D1B4C4-ABFC-1698-E829-260986577931}"/>
              </a:ext>
            </a:extLst>
          </p:cNvPr>
          <p:cNvSpPr/>
          <p:nvPr/>
        </p:nvSpPr>
        <p:spPr>
          <a:xfrm>
            <a:off x="30704588" y="15713273"/>
            <a:ext cx="170222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DBB0BBD-5AE7-2C89-B149-250ECF5C0716}"/>
              </a:ext>
            </a:extLst>
          </p:cNvPr>
          <p:cNvSpPr/>
          <p:nvPr/>
        </p:nvSpPr>
        <p:spPr>
          <a:xfrm>
            <a:off x="30704587" y="17885838"/>
            <a:ext cx="170222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4696094-5D65-2FC9-78A5-ECB8BF833941}"/>
              </a:ext>
            </a:extLst>
          </p:cNvPr>
          <p:cNvSpPr txBox="1"/>
          <p:nvPr/>
        </p:nvSpPr>
        <p:spPr>
          <a:xfrm>
            <a:off x="8689967" y="908407"/>
            <a:ext cx="2516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672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471CB4-E7ED-651B-1A3C-AF59B19BD707}"/>
              </a:ext>
            </a:extLst>
          </p:cNvPr>
          <p:cNvSpPr txBox="1"/>
          <p:nvPr/>
        </p:nvSpPr>
        <p:spPr>
          <a:xfrm>
            <a:off x="17701257" y="927241"/>
            <a:ext cx="2516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688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2236B8E-24DA-8B17-834F-02A46CFC3599}"/>
              </a:ext>
            </a:extLst>
          </p:cNvPr>
          <p:cNvSpPr/>
          <p:nvPr/>
        </p:nvSpPr>
        <p:spPr>
          <a:xfrm>
            <a:off x="3854155" y="26122749"/>
            <a:ext cx="245039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676C4A-8DF5-C54E-270D-972B2669F3D7}"/>
              </a:ext>
            </a:extLst>
          </p:cNvPr>
          <p:cNvSpPr/>
          <p:nvPr/>
        </p:nvSpPr>
        <p:spPr>
          <a:xfrm>
            <a:off x="4006555" y="28344580"/>
            <a:ext cx="245039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BA23C-D309-93FA-2EA4-E29B7907F823}"/>
              </a:ext>
            </a:extLst>
          </p:cNvPr>
          <p:cNvSpPr/>
          <p:nvPr/>
        </p:nvSpPr>
        <p:spPr>
          <a:xfrm>
            <a:off x="6558701" y="26122749"/>
            <a:ext cx="176568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8AEEEC-DCC4-9B92-FBA5-FFFC32E35336}"/>
              </a:ext>
            </a:extLst>
          </p:cNvPr>
          <p:cNvSpPr/>
          <p:nvPr/>
        </p:nvSpPr>
        <p:spPr>
          <a:xfrm>
            <a:off x="6456947" y="28344580"/>
            <a:ext cx="177586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467E9A-16CA-CF39-3B82-EECDF71B1B3A}"/>
              </a:ext>
            </a:extLst>
          </p:cNvPr>
          <p:cNvSpPr/>
          <p:nvPr/>
        </p:nvSpPr>
        <p:spPr>
          <a:xfrm>
            <a:off x="3854155" y="30566411"/>
            <a:ext cx="280054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5AA685-2A66-F669-C6FF-77B1F133B9AE}"/>
              </a:ext>
            </a:extLst>
          </p:cNvPr>
          <p:cNvSpPr/>
          <p:nvPr/>
        </p:nvSpPr>
        <p:spPr>
          <a:xfrm>
            <a:off x="3834827" y="24381834"/>
            <a:ext cx="280054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CC3DC7-1EFB-B26A-F764-EC4320C5F722}"/>
              </a:ext>
            </a:extLst>
          </p:cNvPr>
          <p:cNvSpPr/>
          <p:nvPr/>
        </p:nvSpPr>
        <p:spPr>
          <a:xfrm>
            <a:off x="3987227" y="22057574"/>
            <a:ext cx="2502743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87AA90-A3BC-36D1-CBC1-B0C8D1D4E183}"/>
              </a:ext>
            </a:extLst>
          </p:cNvPr>
          <p:cNvSpPr/>
          <p:nvPr/>
        </p:nvSpPr>
        <p:spPr>
          <a:xfrm>
            <a:off x="4006555" y="19205743"/>
            <a:ext cx="210503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E94A82-3651-9FB6-3ECA-3EF1BE7A73D4}"/>
              </a:ext>
            </a:extLst>
          </p:cNvPr>
          <p:cNvSpPr/>
          <p:nvPr/>
        </p:nvSpPr>
        <p:spPr>
          <a:xfrm>
            <a:off x="4006554" y="17224370"/>
            <a:ext cx="2105033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D8A1E1-DBD9-AFF3-FB48-2D5761EB3279}"/>
              </a:ext>
            </a:extLst>
          </p:cNvPr>
          <p:cNvSpPr/>
          <p:nvPr/>
        </p:nvSpPr>
        <p:spPr>
          <a:xfrm>
            <a:off x="4006555" y="14900110"/>
            <a:ext cx="232810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B21DF1-20CF-0A1F-538A-3C5EF3F879D8}"/>
              </a:ext>
            </a:extLst>
          </p:cNvPr>
          <p:cNvSpPr/>
          <p:nvPr/>
        </p:nvSpPr>
        <p:spPr>
          <a:xfrm>
            <a:off x="6456946" y="12649424"/>
            <a:ext cx="176062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734E38-0751-390C-F18D-68831A52A88F}"/>
              </a:ext>
            </a:extLst>
          </p:cNvPr>
          <p:cNvSpPr/>
          <p:nvPr/>
        </p:nvSpPr>
        <p:spPr>
          <a:xfrm>
            <a:off x="3834827" y="12678279"/>
            <a:ext cx="246972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770C948-6178-2686-B127-B781105EEF66}"/>
              </a:ext>
            </a:extLst>
          </p:cNvPr>
          <p:cNvSpPr/>
          <p:nvPr/>
        </p:nvSpPr>
        <p:spPr>
          <a:xfrm>
            <a:off x="3854155" y="10593509"/>
            <a:ext cx="280054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2228C1-FF3E-7C94-2CB4-611BB390175D}"/>
              </a:ext>
            </a:extLst>
          </p:cNvPr>
          <p:cNvSpPr/>
          <p:nvPr/>
        </p:nvSpPr>
        <p:spPr>
          <a:xfrm>
            <a:off x="3834827" y="8150841"/>
            <a:ext cx="262211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7D9549-7192-DD32-E718-86AB08CEFC53}"/>
              </a:ext>
            </a:extLst>
          </p:cNvPr>
          <p:cNvSpPr/>
          <p:nvPr/>
        </p:nvSpPr>
        <p:spPr>
          <a:xfrm>
            <a:off x="3834828" y="6144369"/>
            <a:ext cx="262211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ABE83F-FEA6-21FA-16C0-89C52F3EA938}"/>
              </a:ext>
            </a:extLst>
          </p:cNvPr>
          <p:cNvSpPr/>
          <p:nvPr/>
        </p:nvSpPr>
        <p:spPr>
          <a:xfrm>
            <a:off x="3834828" y="4137897"/>
            <a:ext cx="262211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634074-4737-F5F7-0CF7-10FC0F74A61E}"/>
              </a:ext>
            </a:extLst>
          </p:cNvPr>
          <p:cNvSpPr/>
          <p:nvPr/>
        </p:nvSpPr>
        <p:spPr>
          <a:xfrm>
            <a:off x="3920691" y="1639203"/>
            <a:ext cx="262211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226DFBD-45AE-8AF2-2675-1448534F6672}"/>
              </a:ext>
            </a:extLst>
          </p:cNvPr>
          <p:cNvSpPr/>
          <p:nvPr/>
        </p:nvSpPr>
        <p:spPr>
          <a:xfrm>
            <a:off x="6558701" y="1496688"/>
            <a:ext cx="2530092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43C81B-BFA9-189E-89E9-1504E6319261}"/>
              </a:ext>
            </a:extLst>
          </p:cNvPr>
          <p:cNvSpPr/>
          <p:nvPr/>
        </p:nvSpPr>
        <p:spPr>
          <a:xfrm>
            <a:off x="6542809" y="3865721"/>
            <a:ext cx="253168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0C8361-135D-6864-E67E-ACDB6929C51D}"/>
              </a:ext>
            </a:extLst>
          </p:cNvPr>
          <p:cNvSpPr/>
          <p:nvPr/>
        </p:nvSpPr>
        <p:spPr>
          <a:xfrm>
            <a:off x="6542809" y="6141738"/>
            <a:ext cx="2529748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F51F090-F271-ED8F-53BA-A4FD92847FFB}"/>
              </a:ext>
            </a:extLst>
          </p:cNvPr>
          <p:cNvSpPr/>
          <p:nvPr/>
        </p:nvSpPr>
        <p:spPr>
          <a:xfrm>
            <a:off x="6593685" y="8123111"/>
            <a:ext cx="2529748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6330A55-6778-3252-D865-6F04757A694C}"/>
              </a:ext>
            </a:extLst>
          </p:cNvPr>
          <p:cNvSpPr/>
          <p:nvPr/>
        </p:nvSpPr>
        <p:spPr>
          <a:xfrm>
            <a:off x="24215556" y="12690175"/>
            <a:ext cx="76756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D68338-D16F-2204-83DD-966305BC9390}"/>
              </a:ext>
            </a:extLst>
          </p:cNvPr>
          <p:cNvSpPr/>
          <p:nvPr/>
        </p:nvSpPr>
        <p:spPr>
          <a:xfrm>
            <a:off x="24453362" y="26298825"/>
            <a:ext cx="456130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DC1F483-C6C1-857F-4670-8EB2C2A4BEAA}"/>
              </a:ext>
            </a:extLst>
          </p:cNvPr>
          <p:cNvSpPr/>
          <p:nvPr/>
        </p:nvSpPr>
        <p:spPr>
          <a:xfrm>
            <a:off x="24461383" y="28469745"/>
            <a:ext cx="456130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6B59277-1FE5-406B-1086-70A83E53C8BA}"/>
              </a:ext>
            </a:extLst>
          </p:cNvPr>
          <p:cNvSpPr/>
          <p:nvPr/>
        </p:nvSpPr>
        <p:spPr>
          <a:xfrm>
            <a:off x="29022686" y="21937351"/>
            <a:ext cx="359197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3DC3722-9F59-0DA5-CAED-4161E09273C0}"/>
              </a:ext>
            </a:extLst>
          </p:cNvPr>
          <p:cNvSpPr/>
          <p:nvPr/>
        </p:nvSpPr>
        <p:spPr>
          <a:xfrm>
            <a:off x="28240292" y="17203397"/>
            <a:ext cx="36508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4FCDF1C-116C-4397-AAA4-955C1CF2FC46}"/>
              </a:ext>
            </a:extLst>
          </p:cNvPr>
          <p:cNvSpPr/>
          <p:nvPr/>
        </p:nvSpPr>
        <p:spPr>
          <a:xfrm>
            <a:off x="28392692" y="19085520"/>
            <a:ext cx="36508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05AB913-44BE-9CF9-B0BA-9E008763411B}"/>
              </a:ext>
            </a:extLst>
          </p:cNvPr>
          <p:cNvSpPr txBox="1"/>
          <p:nvPr/>
        </p:nvSpPr>
        <p:spPr>
          <a:xfrm>
            <a:off x="6456947" y="478971"/>
            <a:ext cx="1816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720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97F92DA-41C6-256E-B053-7664291E768F}"/>
              </a:ext>
            </a:extLst>
          </p:cNvPr>
          <p:cNvSpPr txBox="1"/>
          <p:nvPr/>
        </p:nvSpPr>
        <p:spPr>
          <a:xfrm>
            <a:off x="24453362" y="421372"/>
            <a:ext cx="1816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752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101A9A4-7312-CF42-F4E3-E4B1CF92447F}"/>
              </a:ext>
            </a:extLst>
          </p:cNvPr>
          <p:cNvSpPr/>
          <p:nvPr/>
        </p:nvSpPr>
        <p:spPr>
          <a:xfrm>
            <a:off x="3709777" y="16917389"/>
            <a:ext cx="87068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B9DD51-716A-8052-D141-14B10C0ED32F}"/>
              </a:ext>
            </a:extLst>
          </p:cNvPr>
          <p:cNvSpPr/>
          <p:nvPr/>
        </p:nvSpPr>
        <p:spPr>
          <a:xfrm>
            <a:off x="3709777" y="18706083"/>
            <a:ext cx="87068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A5A9F1-BEB1-1C1D-5B60-5B2B83216E93}"/>
              </a:ext>
            </a:extLst>
          </p:cNvPr>
          <p:cNvSpPr/>
          <p:nvPr/>
        </p:nvSpPr>
        <p:spPr>
          <a:xfrm>
            <a:off x="3709777" y="23006287"/>
            <a:ext cx="12953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F6BDC0-E848-8074-78B2-D29F46ECB026}"/>
              </a:ext>
            </a:extLst>
          </p:cNvPr>
          <p:cNvSpPr/>
          <p:nvPr/>
        </p:nvSpPr>
        <p:spPr>
          <a:xfrm>
            <a:off x="10070471" y="22964427"/>
            <a:ext cx="23461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875E31-6E75-AB85-903A-6CE11ADBEEFC}"/>
              </a:ext>
            </a:extLst>
          </p:cNvPr>
          <p:cNvSpPr/>
          <p:nvPr/>
        </p:nvSpPr>
        <p:spPr>
          <a:xfrm>
            <a:off x="8063184" y="25090006"/>
            <a:ext cx="20072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8FD8BB-61EA-83AA-B506-2B5EC239D864}"/>
              </a:ext>
            </a:extLst>
          </p:cNvPr>
          <p:cNvSpPr/>
          <p:nvPr/>
        </p:nvSpPr>
        <p:spPr>
          <a:xfrm>
            <a:off x="3866226" y="29104925"/>
            <a:ext cx="455587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96AC3F-90B3-6D39-F012-2252618D3C53}"/>
              </a:ext>
            </a:extLst>
          </p:cNvPr>
          <p:cNvSpPr/>
          <p:nvPr/>
        </p:nvSpPr>
        <p:spPr>
          <a:xfrm>
            <a:off x="3866225" y="31418252"/>
            <a:ext cx="85503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33BA9E-3AD2-3B21-1045-294D939BFD92}"/>
              </a:ext>
            </a:extLst>
          </p:cNvPr>
          <p:cNvSpPr/>
          <p:nvPr/>
        </p:nvSpPr>
        <p:spPr>
          <a:xfrm>
            <a:off x="8422106" y="29063065"/>
            <a:ext cx="399448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CE9E70-9405-4F35-55DD-7952FDD7A43E}"/>
              </a:ext>
            </a:extLst>
          </p:cNvPr>
          <p:cNvSpPr/>
          <p:nvPr/>
        </p:nvSpPr>
        <p:spPr>
          <a:xfrm>
            <a:off x="10070472" y="25268942"/>
            <a:ext cx="234611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28FB87-04D4-0BEF-22D9-53148E69AD38}"/>
              </a:ext>
            </a:extLst>
          </p:cNvPr>
          <p:cNvSpPr/>
          <p:nvPr/>
        </p:nvSpPr>
        <p:spPr>
          <a:xfrm>
            <a:off x="4146923" y="25310802"/>
            <a:ext cx="391626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17DBD7-B851-C1E1-4F60-942D9E6D1D3B}"/>
              </a:ext>
            </a:extLst>
          </p:cNvPr>
          <p:cNvSpPr/>
          <p:nvPr/>
        </p:nvSpPr>
        <p:spPr>
          <a:xfrm>
            <a:off x="3866224" y="12493266"/>
            <a:ext cx="85503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71AC45-F451-8057-F180-8BF96DE6F607}"/>
              </a:ext>
            </a:extLst>
          </p:cNvPr>
          <p:cNvSpPr/>
          <p:nvPr/>
        </p:nvSpPr>
        <p:spPr>
          <a:xfrm>
            <a:off x="3996587" y="10338919"/>
            <a:ext cx="85503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CB4B36-E49D-4646-A371-8F8C4768A5AE}"/>
              </a:ext>
            </a:extLst>
          </p:cNvPr>
          <p:cNvSpPr/>
          <p:nvPr/>
        </p:nvSpPr>
        <p:spPr>
          <a:xfrm>
            <a:off x="3788001" y="8287284"/>
            <a:ext cx="85503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D40DD7-21DE-B45C-31F2-78173A0797B8}"/>
              </a:ext>
            </a:extLst>
          </p:cNvPr>
          <p:cNvSpPr/>
          <p:nvPr/>
        </p:nvSpPr>
        <p:spPr>
          <a:xfrm>
            <a:off x="3866227" y="6126669"/>
            <a:ext cx="85503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EF3BE1-CB5B-8F11-B7A9-36252EE9A880}"/>
              </a:ext>
            </a:extLst>
          </p:cNvPr>
          <p:cNvSpPr/>
          <p:nvPr/>
        </p:nvSpPr>
        <p:spPr>
          <a:xfrm>
            <a:off x="4018627" y="4215739"/>
            <a:ext cx="85503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02CA42-4F01-DA73-1E2A-E46210FB1BB5}"/>
              </a:ext>
            </a:extLst>
          </p:cNvPr>
          <p:cNvSpPr/>
          <p:nvPr/>
        </p:nvSpPr>
        <p:spPr>
          <a:xfrm>
            <a:off x="3866227" y="1963889"/>
            <a:ext cx="85503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B4702E-FD66-F7AC-E149-A7172BADD3D4}"/>
              </a:ext>
            </a:extLst>
          </p:cNvPr>
          <p:cNvSpPr/>
          <p:nvPr/>
        </p:nvSpPr>
        <p:spPr>
          <a:xfrm>
            <a:off x="13806638" y="22964427"/>
            <a:ext cx="50107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EB5A5EE-6A8C-BA9F-F7C8-F0DC028DB012}"/>
              </a:ext>
            </a:extLst>
          </p:cNvPr>
          <p:cNvSpPr/>
          <p:nvPr/>
        </p:nvSpPr>
        <p:spPr>
          <a:xfrm>
            <a:off x="13806638" y="25090006"/>
            <a:ext cx="50107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07061E-0A94-DD54-AA1A-F2A212F35984}"/>
              </a:ext>
            </a:extLst>
          </p:cNvPr>
          <p:cNvSpPr/>
          <p:nvPr/>
        </p:nvSpPr>
        <p:spPr>
          <a:xfrm>
            <a:off x="13577787" y="27215585"/>
            <a:ext cx="50107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0804F71-4BB6-DDF3-665C-95EA2C3D6AFD}"/>
              </a:ext>
            </a:extLst>
          </p:cNvPr>
          <p:cNvSpPr/>
          <p:nvPr/>
        </p:nvSpPr>
        <p:spPr>
          <a:xfrm>
            <a:off x="13577787" y="29133499"/>
            <a:ext cx="50107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50949D2-0D5C-26BB-D056-D2679D3E44F4}"/>
              </a:ext>
            </a:extLst>
          </p:cNvPr>
          <p:cNvSpPr/>
          <p:nvPr/>
        </p:nvSpPr>
        <p:spPr>
          <a:xfrm>
            <a:off x="13577786" y="31343435"/>
            <a:ext cx="50107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8368B2A-F31C-374E-EDF6-3510AC5BCDD5}"/>
              </a:ext>
            </a:extLst>
          </p:cNvPr>
          <p:cNvSpPr/>
          <p:nvPr/>
        </p:nvSpPr>
        <p:spPr>
          <a:xfrm>
            <a:off x="21109556" y="22964427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979BBE3-3C10-F34E-F68F-C76C5D3DA991}"/>
              </a:ext>
            </a:extLst>
          </p:cNvPr>
          <p:cNvSpPr/>
          <p:nvPr/>
        </p:nvSpPr>
        <p:spPr>
          <a:xfrm>
            <a:off x="21109556" y="25090006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96B6EC5-3164-3840-967E-384A442E172E}"/>
              </a:ext>
            </a:extLst>
          </p:cNvPr>
          <p:cNvSpPr/>
          <p:nvPr/>
        </p:nvSpPr>
        <p:spPr>
          <a:xfrm>
            <a:off x="21261956" y="25242406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623AC7-59F0-0672-006F-E86F8B2D1F98}"/>
              </a:ext>
            </a:extLst>
          </p:cNvPr>
          <p:cNvSpPr/>
          <p:nvPr/>
        </p:nvSpPr>
        <p:spPr>
          <a:xfrm>
            <a:off x="21244987" y="27367985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4FE2845-4A72-02A8-3460-BC18E32BFAA8}"/>
              </a:ext>
            </a:extLst>
          </p:cNvPr>
          <p:cNvSpPr/>
          <p:nvPr/>
        </p:nvSpPr>
        <p:spPr>
          <a:xfrm>
            <a:off x="21397387" y="27520385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935042E-E2DE-1D2C-02F2-E923DD924339}"/>
              </a:ext>
            </a:extLst>
          </p:cNvPr>
          <p:cNvSpPr/>
          <p:nvPr/>
        </p:nvSpPr>
        <p:spPr>
          <a:xfrm>
            <a:off x="20838696" y="29358937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31B2F4-1DA9-E426-CFEB-E337F9F94BF5}"/>
              </a:ext>
            </a:extLst>
          </p:cNvPr>
          <p:cNvSpPr/>
          <p:nvPr/>
        </p:nvSpPr>
        <p:spPr>
          <a:xfrm>
            <a:off x="20838696" y="31784781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3F0DD02-E717-2607-EE65-DA98827B60F7}"/>
              </a:ext>
            </a:extLst>
          </p:cNvPr>
          <p:cNvSpPr/>
          <p:nvPr/>
        </p:nvSpPr>
        <p:spPr>
          <a:xfrm>
            <a:off x="18740938" y="20922568"/>
            <a:ext cx="236861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40E2744-C51B-46E2-2A6F-7365194F05C5}"/>
              </a:ext>
            </a:extLst>
          </p:cNvPr>
          <p:cNvSpPr/>
          <p:nvPr/>
        </p:nvSpPr>
        <p:spPr>
          <a:xfrm>
            <a:off x="20838696" y="1937760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F717F2E-E6F7-2CD7-8B89-DA01DDDA0044}"/>
              </a:ext>
            </a:extLst>
          </p:cNvPr>
          <p:cNvSpPr/>
          <p:nvPr/>
        </p:nvSpPr>
        <p:spPr>
          <a:xfrm>
            <a:off x="20991096" y="4215739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5DC7492-F342-F186-6600-32EB9588B148}"/>
              </a:ext>
            </a:extLst>
          </p:cNvPr>
          <p:cNvSpPr/>
          <p:nvPr/>
        </p:nvSpPr>
        <p:spPr>
          <a:xfrm>
            <a:off x="21126527" y="6493718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F075C68-0844-8323-0ACF-576AF215F6E2}"/>
              </a:ext>
            </a:extLst>
          </p:cNvPr>
          <p:cNvSpPr/>
          <p:nvPr/>
        </p:nvSpPr>
        <p:spPr>
          <a:xfrm>
            <a:off x="20567836" y="8332270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5BD75AA-07F6-7DB0-3573-76FDF0B80BA4}"/>
              </a:ext>
            </a:extLst>
          </p:cNvPr>
          <p:cNvSpPr/>
          <p:nvPr/>
        </p:nvSpPr>
        <p:spPr>
          <a:xfrm>
            <a:off x="20567836" y="10758114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65584C8-72FA-8E08-B0F8-238764D9251D}"/>
              </a:ext>
            </a:extLst>
          </p:cNvPr>
          <p:cNvSpPr/>
          <p:nvPr/>
        </p:nvSpPr>
        <p:spPr>
          <a:xfrm>
            <a:off x="20838696" y="12594574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348D795-1409-9BA7-2EAF-3DBAA73FF54B}"/>
              </a:ext>
            </a:extLst>
          </p:cNvPr>
          <p:cNvSpPr/>
          <p:nvPr/>
        </p:nvSpPr>
        <p:spPr>
          <a:xfrm>
            <a:off x="20838696" y="15079598"/>
            <a:ext cx="21354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9D5EBBE-CA52-4C4F-9CAC-AE08522314E4}"/>
              </a:ext>
            </a:extLst>
          </p:cNvPr>
          <p:cNvSpPr/>
          <p:nvPr/>
        </p:nvSpPr>
        <p:spPr>
          <a:xfrm>
            <a:off x="25312255" y="4114086"/>
            <a:ext cx="69854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DFC2F3A-8F8A-15BE-6E34-9421F048BCB9}"/>
              </a:ext>
            </a:extLst>
          </p:cNvPr>
          <p:cNvSpPr/>
          <p:nvPr/>
        </p:nvSpPr>
        <p:spPr>
          <a:xfrm>
            <a:off x="25312255" y="25195832"/>
            <a:ext cx="712687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70DB303-3E3C-88E4-EFFD-C0885A0A1BD4}"/>
              </a:ext>
            </a:extLst>
          </p:cNvPr>
          <p:cNvSpPr txBox="1"/>
          <p:nvPr/>
        </p:nvSpPr>
        <p:spPr>
          <a:xfrm>
            <a:off x="12713802" y="1050628"/>
            <a:ext cx="2496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/>
                </a:solidFill>
              </a:rPr>
              <a:t>784</a:t>
            </a:r>
            <a:endParaRPr lang="zh-TW" altLang="en-US" sz="4000" dirty="0">
              <a:solidFill>
                <a:schemeClr val="accent6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93DBCDC-9E3C-4B80-9DFD-D526C0211BE0}"/>
              </a:ext>
            </a:extLst>
          </p:cNvPr>
          <p:cNvSpPr txBox="1"/>
          <p:nvPr/>
        </p:nvSpPr>
        <p:spPr>
          <a:xfrm>
            <a:off x="12713802" y="392714"/>
            <a:ext cx="399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197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 in4/4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7B6CE2-E092-B4A6-4883-972C7E776179}"/>
              </a:ext>
            </a:extLst>
          </p:cNvPr>
          <p:cNvSpPr/>
          <p:nvPr/>
        </p:nvSpPr>
        <p:spPr>
          <a:xfrm>
            <a:off x="3477166" y="3996464"/>
            <a:ext cx="285268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478445-A324-51BD-DE59-A44B7508C74E}"/>
              </a:ext>
            </a:extLst>
          </p:cNvPr>
          <p:cNvSpPr/>
          <p:nvPr/>
        </p:nvSpPr>
        <p:spPr>
          <a:xfrm>
            <a:off x="3477165" y="6071891"/>
            <a:ext cx="285268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722501-370F-AD63-8F59-4191DEF04C18}"/>
              </a:ext>
            </a:extLst>
          </p:cNvPr>
          <p:cNvSpPr/>
          <p:nvPr/>
        </p:nvSpPr>
        <p:spPr>
          <a:xfrm>
            <a:off x="11596255" y="8227228"/>
            <a:ext cx="208510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8F12E0-9E87-9CDB-893A-07DAB3C735E8}"/>
              </a:ext>
            </a:extLst>
          </p:cNvPr>
          <p:cNvSpPr/>
          <p:nvPr/>
        </p:nvSpPr>
        <p:spPr>
          <a:xfrm>
            <a:off x="19784291" y="1881082"/>
            <a:ext cx="123721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A929843-70E7-57C9-B7C5-2D9E33503786}"/>
              </a:ext>
            </a:extLst>
          </p:cNvPr>
          <p:cNvSpPr/>
          <p:nvPr/>
        </p:nvSpPr>
        <p:spPr>
          <a:xfrm>
            <a:off x="11332437" y="10492860"/>
            <a:ext cx="84518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0F92E9-795F-2784-4B00-75FD31E23F9F}"/>
              </a:ext>
            </a:extLst>
          </p:cNvPr>
          <p:cNvSpPr/>
          <p:nvPr/>
        </p:nvSpPr>
        <p:spPr>
          <a:xfrm>
            <a:off x="20064412" y="12143782"/>
            <a:ext cx="37099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0A2079-E449-C448-D818-9DA47BB7E071}"/>
              </a:ext>
            </a:extLst>
          </p:cNvPr>
          <p:cNvSpPr/>
          <p:nvPr/>
        </p:nvSpPr>
        <p:spPr>
          <a:xfrm>
            <a:off x="28209719" y="10823856"/>
            <a:ext cx="37099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518ACB-7A5F-D188-74F0-A0A36A5FBF90}"/>
              </a:ext>
            </a:extLst>
          </p:cNvPr>
          <p:cNvSpPr/>
          <p:nvPr/>
        </p:nvSpPr>
        <p:spPr>
          <a:xfrm>
            <a:off x="28209719" y="22880624"/>
            <a:ext cx="379427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B7A7D8-C8CA-5612-F469-344FB0C973C3}"/>
              </a:ext>
            </a:extLst>
          </p:cNvPr>
          <p:cNvSpPr/>
          <p:nvPr/>
        </p:nvSpPr>
        <p:spPr>
          <a:xfrm>
            <a:off x="20064412" y="14409414"/>
            <a:ext cx="119395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F5B0228-BBC2-CE99-7946-7F1ABDC135CE}"/>
              </a:ext>
            </a:extLst>
          </p:cNvPr>
          <p:cNvSpPr/>
          <p:nvPr/>
        </p:nvSpPr>
        <p:spPr>
          <a:xfrm>
            <a:off x="3629568" y="16734972"/>
            <a:ext cx="2852683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4C70C0-70B1-F0AF-0D2B-0E88DE1309D2}"/>
              </a:ext>
            </a:extLst>
          </p:cNvPr>
          <p:cNvSpPr/>
          <p:nvPr/>
        </p:nvSpPr>
        <p:spPr>
          <a:xfrm>
            <a:off x="3629568" y="18430530"/>
            <a:ext cx="2852683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6CAAC14-520B-4FE0-51A9-A0E55AA55E0E}"/>
              </a:ext>
            </a:extLst>
          </p:cNvPr>
          <p:cNvSpPr/>
          <p:nvPr/>
        </p:nvSpPr>
        <p:spPr>
          <a:xfrm>
            <a:off x="11596254" y="20591600"/>
            <a:ext cx="2056014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CA7C5DB-2C3B-82BD-3A00-21DF5ABAB8D6}"/>
              </a:ext>
            </a:extLst>
          </p:cNvPr>
          <p:cNvSpPr/>
          <p:nvPr/>
        </p:nvSpPr>
        <p:spPr>
          <a:xfrm>
            <a:off x="3969000" y="23006287"/>
            <a:ext cx="1274261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18DE32-76BA-343D-EB07-F030C1F0FEA3}"/>
              </a:ext>
            </a:extLst>
          </p:cNvPr>
          <p:cNvSpPr/>
          <p:nvPr/>
        </p:nvSpPr>
        <p:spPr>
          <a:xfrm>
            <a:off x="5754013" y="12815412"/>
            <a:ext cx="41425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C478B1-6703-BF3D-91D2-EA4A2F9A2CAF}"/>
              </a:ext>
            </a:extLst>
          </p:cNvPr>
          <p:cNvSpPr/>
          <p:nvPr/>
        </p:nvSpPr>
        <p:spPr>
          <a:xfrm>
            <a:off x="3691670" y="8633244"/>
            <a:ext cx="285617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DF41B8-20EF-6141-45FE-149C028CD11B}"/>
              </a:ext>
            </a:extLst>
          </p:cNvPr>
          <p:cNvSpPr/>
          <p:nvPr/>
        </p:nvSpPr>
        <p:spPr>
          <a:xfrm>
            <a:off x="21465061" y="4337706"/>
            <a:ext cx="397188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EC9453-CD5B-0A1E-016E-472461C4521B}"/>
              </a:ext>
            </a:extLst>
          </p:cNvPr>
          <p:cNvSpPr/>
          <p:nvPr/>
        </p:nvSpPr>
        <p:spPr>
          <a:xfrm>
            <a:off x="25589344" y="2037852"/>
            <a:ext cx="66640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BA1D6A-5A34-08BC-4D84-AB0746F65A61}"/>
              </a:ext>
            </a:extLst>
          </p:cNvPr>
          <p:cNvSpPr/>
          <p:nvPr/>
        </p:nvSpPr>
        <p:spPr>
          <a:xfrm>
            <a:off x="3969001" y="6498269"/>
            <a:ext cx="2856171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1C806B-4AF9-C9C1-8E19-50DED55E0A1D}"/>
              </a:ext>
            </a:extLst>
          </p:cNvPr>
          <p:cNvSpPr/>
          <p:nvPr/>
        </p:nvSpPr>
        <p:spPr>
          <a:xfrm>
            <a:off x="3969000" y="4075704"/>
            <a:ext cx="174960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3868D9-4278-8405-3D58-BDA1D9F31887}"/>
              </a:ext>
            </a:extLst>
          </p:cNvPr>
          <p:cNvSpPr/>
          <p:nvPr/>
        </p:nvSpPr>
        <p:spPr>
          <a:xfrm>
            <a:off x="3819391" y="1835804"/>
            <a:ext cx="216175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502F318-876E-B151-ADE5-EB5208E65DD1}"/>
              </a:ext>
            </a:extLst>
          </p:cNvPr>
          <p:cNvSpPr/>
          <p:nvPr/>
        </p:nvSpPr>
        <p:spPr>
          <a:xfrm>
            <a:off x="25589344" y="4277752"/>
            <a:ext cx="679175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B243790-0C2C-4CB9-198F-1FACCF4C024A}"/>
              </a:ext>
            </a:extLst>
          </p:cNvPr>
          <p:cNvSpPr/>
          <p:nvPr/>
        </p:nvSpPr>
        <p:spPr>
          <a:xfrm>
            <a:off x="14796655" y="10727912"/>
            <a:ext cx="174567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80F8295-AB2A-F255-BB41-0E29D83B5D2B}"/>
              </a:ext>
            </a:extLst>
          </p:cNvPr>
          <p:cNvSpPr/>
          <p:nvPr/>
        </p:nvSpPr>
        <p:spPr>
          <a:xfrm>
            <a:off x="3969001" y="14256538"/>
            <a:ext cx="2828437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B14D53-1B1A-9F76-DDBD-E5B89BC0FDD1}"/>
              </a:ext>
            </a:extLst>
          </p:cNvPr>
          <p:cNvSpPr/>
          <p:nvPr/>
        </p:nvSpPr>
        <p:spPr>
          <a:xfrm>
            <a:off x="3969001" y="16776537"/>
            <a:ext cx="2843677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348CD52-BB3A-08CA-4641-144848B4BF09}"/>
              </a:ext>
            </a:extLst>
          </p:cNvPr>
          <p:cNvSpPr/>
          <p:nvPr/>
        </p:nvSpPr>
        <p:spPr>
          <a:xfrm>
            <a:off x="3969001" y="18871205"/>
            <a:ext cx="2841210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7FE9B50-AE7C-FB7B-C182-761CF560194B}"/>
              </a:ext>
            </a:extLst>
          </p:cNvPr>
          <p:cNvSpPr/>
          <p:nvPr/>
        </p:nvSpPr>
        <p:spPr>
          <a:xfrm>
            <a:off x="3969001" y="20525469"/>
            <a:ext cx="2840214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48675B2-D397-7481-0923-DE7841DB493F}"/>
              </a:ext>
            </a:extLst>
          </p:cNvPr>
          <p:cNvSpPr/>
          <p:nvPr/>
        </p:nvSpPr>
        <p:spPr>
          <a:xfrm>
            <a:off x="17112342" y="23045468"/>
            <a:ext cx="150524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334A27-2340-3F81-08CA-6CF637A64A1A}"/>
              </a:ext>
            </a:extLst>
          </p:cNvPr>
          <p:cNvSpPr/>
          <p:nvPr/>
        </p:nvSpPr>
        <p:spPr>
          <a:xfrm>
            <a:off x="3669671" y="4185170"/>
            <a:ext cx="1962346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0D75CD-0B37-4C1F-6970-5BAFADB221CD}"/>
              </a:ext>
            </a:extLst>
          </p:cNvPr>
          <p:cNvSpPr/>
          <p:nvPr/>
        </p:nvSpPr>
        <p:spPr>
          <a:xfrm>
            <a:off x="3822071" y="19016096"/>
            <a:ext cx="1962346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BCC80D-7CD2-23A2-ECB7-40100B961F84}"/>
              </a:ext>
            </a:extLst>
          </p:cNvPr>
          <p:cNvSpPr/>
          <p:nvPr/>
        </p:nvSpPr>
        <p:spPr>
          <a:xfrm>
            <a:off x="3745620" y="21093549"/>
            <a:ext cx="1962346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051337-4633-9B58-9367-FF2A080D7F21}"/>
              </a:ext>
            </a:extLst>
          </p:cNvPr>
          <p:cNvSpPr/>
          <p:nvPr/>
        </p:nvSpPr>
        <p:spPr>
          <a:xfrm>
            <a:off x="3669671" y="23031004"/>
            <a:ext cx="1962346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D23977-649F-816D-A162-A8431C95D2F4}"/>
              </a:ext>
            </a:extLst>
          </p:cNvPr>
          <p:cNvSpPr/>
          <p:nvPr/>
        </p:nvSpPr>
        <p:spPr>
          <a:xfrm>
            <a:off x="3669671" y="24968459"/>
            <a:ext cx="1962346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59B902-0C6D-51CB-71C1-2E41838999B1}"/>
              </a:ext>
            </a:extLst>
          </p:cNvPr>
          <p:cNvSpPr/>
          <p:nvPr/>
        </p:nvSpPr>
        <p:spPr>
          <a:xfrm>
            <a:off x="3745619" y="2247715"/>
            <a:ext cx="162268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4E367A-2928-B16C-3A9F-82AFF0922B9D}"/>
              </a:ext>
            </a:extLst>
          </p:cNvPr>
          <p:cNvSpPr/>
          <p:nvPr/>
        </p:nvSpPr>
        <p:spPr>
          <a:xfrm>
            <a:off x="20329610" y="2107717"/>
            <a:ext cx="29635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D632D4-7C6C-F0D0-D290-30F3795308A2}"/>
              </a:ext>
            </a:extLst>
          </p:cNvPr>
          <p:cNvSpPr/>
          <p:nvPr/>
        </p:nvSpPr>
        <p:spPr>
          <a:xfrm>
            <a:off x="3669671" y="8248048"/>
            <a:ext cx="163027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18EABD-FACA-FF83-F7EE-7D7554F16A69}"/>
              </a:ext>
            </a:extLst>
          </p:cNvPr>
          <p:cNvSpPr/>
          <p:nvPr/>
        </p:nvSpPr>
        <p:spPr>
          <a:xfrm>
            <a:off x="20405559" y="8248048"/>
            <a:ext cx="29635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CAF5A5-433C-6C9D-B4DE-88DD7EB9D660}"/>
              </a:ext>
            </a:extLst>
          </p:cNvPr>
          <p:cNvSpPr/>
          <p:nvPr/>
        </p:nvSpPr>
        <p:spPr>
          <a:xfrm>
            <a:off x="3822071" y="6371739"/>
            <a:ext cx="194710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B02A8B-AA2A-36ED-70A4-48C13DCF5926}"/>
              </a:ext>
            </a:extLst>
          </p:cNvPr>
          <p:cNvSpPr/>
          <p:nvPr/>
        </p:nvSpPr>
        <p:spPr>
          <a:xfrm>
            <a:off x="3669671" y="10780080"/>
            <a:ext cx="194710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CEE8A1-8049-0369-27C9-A41FB4C8DABA}"/>
              </a:ext>
            </a:extLst>
          </p:cNvPr>
          <p:cNvSpPr/>
          <p:nvPr/>
        </p:nvSpPr>
        <p:spPr>
          <a:xfrm>
            <a:off x="3559151" y="12717535"/>
            <a:ext cx="1980993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25998D-DBA3-D456-E7FB-A2E2E27E45BF}"/>
              </a:ext>
            </a:extLst>
          </p:cNvPr>
          <p:cNvSpPr/>
          <p:nvPr/>
        </p:nvSpPr>
        <p:spPr>
          <a:xfrm>
            <a:off x="3635602" y="14828089"/>
            <a:ext cx="1980993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2F24EB-6AF7-5A08-E2A0-B01F243FB0BF}"/>
              </a:ext>
            </a:extLst>
          </p:cNvPr>
          <p:cNvSpPr/>
          <p:nvPr/>
        </p:nvSpPr>
        <p:spPr>
          <a:xfrm>
            <a:off x="3576437" y="26657602"/>
            <a:ext cx="198691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A357384-5BA5-1902-BC86-23ABEA09D50A}"/>
              </a:ext>
            </a:extLst>
          </p:cNvPr>
          <p:cNvSpPr/>
          <p:nvPr/>
        </p:nvSpPr>
        <p:spPr>
          <a:xfrm>
            <a:off x="23667607" y="19016096"/>
            <a:ext cx="84326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B8B7747-4B1B-3613-B0EF-76173045C301}"/>
              </a:ext>
            </a:extLst>
          </p:cNvPr>
          <p:cNvSpPr/>
          <p:nvPr/>
        </p:nvSpPr>
        <p:spPr>
          <a:xfrm>
            <a:off x="23667607" y="20963392"/>
            <a:ext cx="84326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5A53C3-0371-0A8A-2616-BD5D48C24434}"/>
              </a:ext>
            </a:extLst>
          </p:cNvPr>
          <p:cNvSpPr/>
          <p:nvPr/>
        </p:nvSpPr>
        <p:spPr>
          <a:xfrm>
            <a:off x="23811984" y="22782673"/>
            <a:ext cx="84326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ACDF63-C967-8DEB-0B96-3CEECE18C465}"/>
              </a:ext>
            </a:extLst>
          </p:cNvPr>
          <p:cNvSpPr/>
          <p:nvPr/>
        </p:nvSpPr>
        <p:spPr>
          <a:xfrm>
            <a:off x="23727803" y="24995084"/>
            <a:ext cx="84326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271E518-BB29-93CD-C9FF-4D6CA1339C3B}"/>
              </a:ext>
            </a:extLst>
          </p:cNvPr>
          <p:cNvSpPr/>
          <p:nvPr/>
        </p:nvSpPr>
        <p:spPr>
          <a:xfrm>
            <a:off x="24112813" y="26839912"/>
            <a:ext cx="84326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2216C52-05AF-DE67-AEEC-E857636E55FD}"/>
              </a:ext>
            </a:extLst>
          </p:cNvPr>
          <p:cNvSpPr/>
          <p:nvPr/>
        </p:nvSpPr>
        <p:spPr>
          <a:xfrm>
            <a:off x="23811984" y="16617891"/>
            <a:ext cx="84326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11E993-EE82-8417-90BD-AAEF4BC5CE04}"/>
              </a:ext>
            </a:extLst>
          </p:cNvPr>
          <p:cNvSpPr/>
          <p:nvPr/>
        </p:nvSpPr>
        <p:spPr>
          <a:xfrm>
            <a:off x="23667606" y="14958697"/>
            <a:ext cx="84326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240C3B6-23BA-8DAD-A85D-235DF4F0FAF0}"/>
              </a:ext>
            </a:extLst>
          </p:cNvPr>
          <p:cNvSpPr/>
          <p:nvPr/>
        </p:nvSpPr>
        <p:spPr>
          <a:xfrm>
            <a:off x="23820006" y="12869100"/>
            <a:ext cx="84326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A9CCF4-DC1C-4CF9-1D8B-902E9B58F18B}"/>
              </a:ext>
            </a:extLst>
          </p:cNvPr>
          <p:cNvSpPr/>
          <p:nvPr/>
        </p:nvSpPr>
        <p:spPr>
          <a:xfrm>
            <a:off x="23820006" y="10714402"/>
            <a:ext cx="84326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DC8731-174B-7F1C-C61A-D4EF27A7297E}"/>
              </a:ext>
            </a:extLst>
          </p:cNvPr>
          <p:cNvSpPr/>
          <p:nvPr/>
        </p:nvSpPr>
        <p:spPr>
          <a:xfrm>
            <a:off x="23667606" y="3993486"/>
            <a:ext cx="84326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AC57D3-9553-4D1E-06DD-D2D2477FBFBA}"/>
              </a:ext>
            </a:extLst>
          </p:cNvPr>
          <p:cNvSpPr/>
          <p:nvPr/>
        </p:nvSpPr>
        <p:spPr>
          <a:xfrm>
            <a:off x="23802224" y="6391691"/>
            <a:ext cx="82980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0AF15B2-DBBD-528A-4555-120B0F5DC615}"/>
              </a:ext>
            </a:extLst>
          </p:cNvPr>
          <p:cNvSpPr/>
          <p:nvPr/>
        </p:nvSpPr>
        <p:spPr>
          <a:xfrm>
            <a:off x="23862422" y="1977640"/>
            <a:ext cx="82980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4059401-5A5D-846E-8DFD-3C2173C6854D}"/>
              </a:ext>
            </a:extLst>
          </p:cNvPr>
          <p:cNvSpPr/>
          <p:nvPr/>
        </p:nvSpPr>
        <p:spPr>
          <a:xfrm>
            <a:off x="23811984" y="8420310"/>
            <a:ext cx="82980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AE7B86A-A6F9-85CE-9614-F92BA7901286}"/>
              </a:ext>
            </a:extLst>
          </p:cNvPr>
          <p:cNvSpPr txBox="1"/>
          <p:nvPr/>
        </p:nvSpPr>
        <p:spPr>
          <a:xfrm>
            <a:off x="23727803" y="700652"/>
            <a:ext cx="213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168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6267D19-80AE-8AB2-41F6-61D462B9EDD7}"/>
              </a:ext>
            </a:extLst>
          </p:cNvPr>
          <p:cNvSpPr txBox="1"/>
          <p:nvPr/>
        </p:nvSpPr>
        <p:spPr>
          <a:xfrm>
            <a:off x="3066718" y="1066316"/>
            <a:ext cx="213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132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E92757-E7A4-DE90-E9FE-F7EAB24876B1}"/>
              </a:ext>
            </a:extLst>
          </p:cNvPr>
          <p:cNvSpPr/>
          <p:nvPr/>
        </p:nvSpPr>
        <p:spPr>
          <a:xfrm>
            <a:off x="3592696" y="2217961"/>
            <a:ext cx="193526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A4AA9F-DC58-EE83-BF9D-C2DBD7211577}"/>
              </a:ext>
            </a:extLst>
          </p:cNvPr>
          <p:cNvSpPr/>
          <p:nvPr/>
        </p:nvSpPr>
        <p:spPr>
          <a:xfrm>
            <a:off x="5680363" y="4422538"/>
            <a:ext cx="2651760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CE5AF5-C0A0-C5F1-D782-8FC68231C706}"/>
              </a:ext>
            </a:extLst>
          </p:cNvPr>
          <p:cNvSpPr/>
          <p:nvPr/>
        </p:nvSpPr>
        <p:spPr>
          <a:xfrm>
            <a:off x="3172690" y="16836211"/>
            <a:ext cx="2887287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00D2DA-CD4B-EE1F-1E59-2963E5A368EC}"/>
              </a:ext>
            </a:extLst>
          </p:cNvPr>
          <p:cNvSpPr/>
          <p:nvPr/>
        </p:nvSpPr>
        <p:spPr>
          <a:xfrm>
            <a:off x="3592696" y="4422538"/>
            <a:ext cx="193526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458325-ABB2-FD6A-02AB-486F106DBBF0}"/>
              </a:ext>
            </a:extLst>
          </p:cNvPr>
          <p:cNvSpPr/>
          <p:nvPr/>
        </p:nvSpPr>
        <p:spPr>
          <a:xfrm>
            <a:off x="3172690" y="19010720"/>
            <a:ext cx="2887287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067CC6-8CF5-7949-E174-9F4C68BF3704}"/>
              </a:ext>
            </a:extLst>
          </p:cNvPr>
          <p:cNvSpPr/>
          <p:nvPr/>
        </p:nvSpPr>
        <p:spPr>
          <a:xfrm>
            <a:off x="3325090" y="21185229"/>
            <a:ext cx="2887287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484347-885C-79A2-E79A-D1635918B0EB}"/>
              </a:ext>
            </a:extLst>
          </p:cNvPr>
          <p:cNvSpPr/>
          <p:nvPr/>
        </p:nvSpPr>
        <p:spPr>
          <a:xfrm>
            <a:off x="3172690" y="23292094"/>
            <a:ext cx="2887287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F34173-0BEE-02E3-AFA1-023FAF0E214A}"/>
              </a:ext>
            </a:extLst>
          </p:cNvPr>
          <p:cNvSpPr/>
          <p:nvPr/>
        </p:nvSpPr>
        <p:spPr>
          <a:xfrm>
            <a:off x="3325090" y="25123910"/>
            <a:ext cx="287204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B97E63-A9F5-367D-6166-4633B978655B}"/>
              </a:ext>
            </a:extLst>
          </p:cNvPr>
          <p:cNvSpPr/>
          <p:nvPr/>
        </p:nvSpPr>
        <p:spPr>
          <a:xfrm>
            <a:off x="3172690" y="15072039"/>
            <a:ext cx="287204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A79A01-3999-28E0-D367-70B70B998803}"/>
              </a:ext>
            </a:extLst>
          </p:cNvPr>
          <p:cNvSpPr/>
          <p:nvPr/>
        </p:nvSpPr>
        <p:spPr>
          <a:xfrm>
            <a:off x="7647708" y="12724785"/>
            <a:ext cx="24665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11194F-C563-CDA4-011F-D8587EE606FD}"/>
              </a:ext>
            </a:extLst>
          </p:cNvPr>
          <p:cNvSpPr/>
          <p:nvPr/>
        </p:nvSpPr>
        <p:spPr>
          <a:xfrm>
            <a:off x="3592697" y="10841817"/>
            <a:ext cx="2845286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6718CE-E804-965F-704B-CC46B4519C1A}"/>
              </a:ext>
            </a:extLst>
          </p:cNvPr>
          <p:cNvSpPr/>
          <p:nvPr/>
        </p:nvSpPr>
        <p:spPr>
          <a:xfrm>
            <a:off x="3458893" y="8408190"/>
            <a:ext cx="98830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DCCD17-DA33-4427-21CB-7CBA882E6BC9}"/>
              </a:ext>
            </a:extLst>
          </p:cNvPr>
          <p:cNvSpPr/>
          <p:nvPr/>
        </p:nvSpPr>
        <p:spPr>
          <a:xfrm>
            <a:off x="3325090" y="6391878"/>
            <a:ext cx="98830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BD9A26-F65C-F821-AF30-C39D91CA27AB}"/>
              </a:ext>
            </a:extLst>
          </p:cNvPr>
          <p:cNvSpPr/>
          <p:nvPr/>
        </p:nvSpPr>
        <p:spPr>
          <a:xfrm>
            <a:off x="5680364" y="2385772"/>
            <a:ext cx="265176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80ADDB-41FF-6CD7-6FF5-044768599603}"/>
              </a:ext>
            </a:extLst>
          </p:cNvPr>
          <p:cNvSpPr/>
          <p:nvPr/>
        </p:nvSpPr>
        <p:spPr>
          <a:xfrm>
            <a:off x="13580141" y="6459304"/>
            <a:ext cx="1861782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7DAB65-DCC6-2759-2917-1FF698CC321C}"/>
              </a:ext>
            </a:extLst>
          </p:cNvPr>
          <p:cNvSpPr/>
          <p:nvPr/>
        </p:nvSpPr>
        <p:spPr>
          <a:xfrm>
            <a:off x="13695345" y="8223476"/>
            <a:ext cx="186178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BB3F11-4115-EB1B-EB88-CF72132CA724}"/>
              </a:ext>
            </a:extLst>
          </p:cNvPr>
          <p:cNvSpPr/>
          <p:nvPr/>
        </p:nvSpPr>
        <p:spPr>
          <a:xfrm>
            <a:off x="3537900" y="2107717"/>
            <a:ext cx="402668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98A364-4F7D-620A-6057-AF93267B5D0F}"/>
              </a:ext>
            </a:extLst>
          </p:cNvPr>
          <p:cNvSpPr/>
          <p:nvPr/>
        </p:nvSpPr>
        <p:spPr>
          <a:xfrm>
            <a:off x="3537900" y="4215434"/>
            <a:ext cx="402668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6B3B6A-4867-A71E-ECC8-17366A7410F8}"/>
              </a:ext>
            </a:extLst>
          </p:cNvPr>
          <p:cNvSpPr/>
          <p:nvPr/>
        </p:nvSpPr>
        <p:spPr>
          <a:xfrm>
            <a:off x="3822071" y="6323151"/>
            <a:ext cx="374251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522CA3-BBE7-C132-DAE0-1911F67ACC9E}"/>
              </a:ext>
            </a:extLst>
          </p:cNvPr>
          <p:cNvSpPr/>
          <p:nvPr/>
        </p:nvSpPr>
        <p:spPr>
          <a:xfrm>
            <a:off x="3822071" y="8430868"/>
            <a:ext cx="360042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7EB3B6-252D-CEA5-18D6-F2BA6DF2E640}"/>
              </a:ext>
            </a:extLst>
          </p:cNvPr>
          <p:cNvSpPr/>
          <p:nvPr/>
        </p:nvSpPr>
        <p:spPr>
          <a:xfrm>
            <a:off x="3822070" y="11168585"/>
            <a:ext cx="374251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5F3656-1BBE-2AF6-0F80-8D13A49434AC}"/>
              </a:ext>
            </a:extLst>
          </p:cNvPr>
          <p:cNvSpPr/>
          <p:nvPr/>
        </p:nvSpPr>
        <p:spPr>
          <a:xfrm>
            <a:off x="3822070" y="13150673"/>
            <a:ext cx="37425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49F3C8-D5F8-978E-837C-D562810BA94A}"/>
              </a:ext>
            </a:extLst>
          </p:cNvPr>
          <p:cNvSpPr/>
          <p:nvPr/>
        </p:nvSpPr>
        <p:spPr>
          <a:xfrm>
            <a:off x="3822072" y="15132761"/>
            <a:ext cx="37425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5CBB40-6944-956B-03E0-69AD026870D2}"/>
              </a:ext>
            </a:extLst>
          </p:cNvPr>
          <p:cNvSpPr/>
          <p:nvPr/>
        </p:nvSpPr>
        <p:spPr>
          <a:xfrm>
            <a:off x="3822071" y="19016096"/>
            <a:ext cx="374250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DBFF1-4EFC-9803-A3C1-BA4B3FF0658C}"/>
              </a:ext>
            </a:extLst>
          </p:cNvPr>
          <p:cNvSpPr/>
          <p:nvPr/>
        </p:nvSpPr>
        <p:spPr>
          <a:xfrm>
            <a:off x="3679986" y="20998184"/>
            <a:ext cx="374250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9125D2-9542-EB07-E756-0AF5028432FB}"/>
              </a:ext>
            </a:extLst>
          </p:cNvPr>
          <p:cNvSpPr/>
          <p:nvPr/>
        </p:nvSpPr>
        <p:spPr>
          <a:xfrm>
            <a:off x="3679985" y="23204231"/>
            <a:ext cx="374250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E366AB4-DF2E-BA3F-7E75-1D4F6BF041A1}"/>
              </a:ext>
            </a:extLst>
          </p:cNvPr>
          <p:cNvSpPr/>
          <p:nvPr/>
        </p:nvSpPr>
        <p:spPr>
          <a:xfrm>
            <a:off x="3679984" y="25257878"/>
            <a:ext cx="374250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DAE298A-8099-C0ED-3463-C1F5728A3FFF}"/>
              </a:ext>
            </a:extLst>
          </p:cNvPr>
          <p:cNvSpPr/>
          <p:nvPr/>
        </p:nvSpPr>
        <p:spPr>
          <a:xfrm>
            <a:off x="3822070" y="27321335"/>
            <a:ext cx="37425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3E99C0A-96FF-157C-8E52-6945AADA2CDD}"/>
              </a:ext>
            </a:extLst>
          </p:cNvPr>
          <p:cNvSpPr/>
          <p:nvPr/>
        </p:nvSpPr>
        <p:spPr>
          <a:xfrm>
            <a:off x="7848753" y="1977640"/>
            <a:ext cx="2411368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12955A-A35B-3319-C029-362536E701B1}"/>
              </a:ext>
            </a:extLst>
          </p:cNvPr>
          <p:cNvSpPr/>
          <p:nvPr/>
        </p:nvSpPr>
        <p:spPr>
          <a:xfrm>
            <a:off x="8001153" y="6323151"/>
            <a:ext cx="2411368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BC5AEB-3D36-D3DD-7182-2A927D0F380B}"/>
              </a:ext>
            </a:extLst>
          </p:cNvPr>
          <p:cNvSpPr/>
          <p:nvPr/>
        </p:nvSpPr>
        <p:spPr>
          <a:xfrm>
            <a:off x="7848752" y="8419999"/>
            <a:ext cx="2411368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994132-DD91-B3D8-8F1D-41D474962E3B}"/>
              </a:ext>
            </a:extLst>
          </p:cNvPr>
          <p:cNvSpPr/>
          <p:nvPr/>
        </p:nvSpPr>
        <p:spPr>
          <a:xfrm>
            <a:off x="7716980" y="19016096"/>
            <a:ext cx="244194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62C6FD-92A2-DA07-AEFE-E9E19EDEC651}"/>
              </a:ext>
            </a:extLst>
          </p:cNvPr>
          <p:cNvSpPr/>
          <p:nvPr/>
        </p:nvSpPr>
        <p:spPr>
          <a:xfrm>
            <a:off x="7848274" y="20980232"/>
            <a:ext cx="244194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672E7-29AD-7D7E-D090-5F239CE905DC}"/>
              </a:ext>
            </a:extLst>
          </p:cNvPr>
          <p:cNvSpPr/>
          <p:nvPr/>
        </p:nvSpPr>
        <p:spPr>
          <a:xfrm>
            <a:off x="8034693" y="10916968"/>
            <a:ext cx="241136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D3C6A2D-C9F6-BA2E-C590-08849CB69CAB}"/>
              </a:ext>
            </a:extLst>
          </p:cNvPr>
          <p:cNvSpPr/>
          <p:nvPr/>
        </p:nvSpPr>
        <p:spPr>
          <a:xfrm>
            <a:off x="7716980" y="12881104"/>
            <a:ext cx="241136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54AA3E-4E9D-1376-0A02-0B798009076E}"/>
              </a:ext>
            </a:extLst>
          </p:cNvPr>
          <p:cNvSpPr/>
          <p:nvPr/>
        </p:nvSpPr>
        <p:spPr>
          <a:xfrm>
            <a:off x="7716980" y="15123811"/>
            <a:ext cx="241136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BB14ADC-454C-A8BE-60B4-8D2202552E19}"/>
              </a:ext>
            </a:extLst>
          </p:cNvPr>
          <p:cNvSpPr/>
          <p:nvPr/>
        </p:nvSpPr>
        <p:spPr>
          <a:xfrm>
            <a:off x="7564582" y="17223263"/>
            <a:ext cx="241136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6C2064-B86F-E3E0-1206-DC52DB5C1B3A}"/>
              </a:ext>
            </a:extLst>
          </p:cNvPr>
          <p:cNvSpPr/>
          <p:nvPr/>
        </p:nvSpPr>
        <p:spPr>
          <a:xfrm>
            <a:off x="7869858" y="4077092"/>
            <a:ext cx="241136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9615525-DF52-D5FB-766A-5E7662B58F5B}"/>
              </a:ext>
            </a:extLst>
          </p:cNvPr>
          <p:cNvSpPr/>
          <p:nvPr/>
        </p:nvSpPr>
        <p:spPr>
          <a:xfrm>
            <a:off x="8001152" y="23093936"/>
            <a:ext cx="241136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01FD0A8-D4CD-968F-716E-EC8525E73E79}"/>
              </a:ext>
            </a:extLst>
          </p:cNvPr>
          <p:cNvSpPr/>
          <p:nvPr/>
        </p:nvSpPr>
        <p:spPr>
          <a:xfrm>
            <a:off x="8153552" y="23246336"/>
            <a:ext cx="241136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72E6E36-EBB9-EF2B-9421-E15C3D3A62E7}"/>
              </a:ext>
            </a:extLst>
          </p:cNvPr>
          <p:cNvSpPr/>
          <p:nvPr/>
        </p:nvSpPr>
        <p:spPr>
          <a:xfrm>
            <a:off x="7848274" y="24970423"/>
            <a:ext cx="241136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F908895-1BE2-2033-2D6D-0EF9E823C962}"/>
              </a:ext>
            </a:extLst>
          </p:cNvPr>
          <p:cNvSpPr/>
          <p:nvPr/>
        </p:nvSpPr>
        <p:spPr>
          <a:xfrm>
            <a:off x="8000674" y="27366650"/>
            <a:ext cx="241136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83C596B-777B-7AC9-399D-34D1AA365B16}"/>
              </a:ext>
            </a:extLst>
          </p:cNvPr>
          <p:cNvSpPr/>
          <p:nvPr/>
        </p:nvSpPr>
        <p:spPr>
          <a:xfrm>
            <a:off x="3725817" y="1841407"/>
            <a:ext cx="1497781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DAFB4A-ED04-8351-C401-CA6350D5889D}"/>
              </a:ext>
            </a:extLst>
          </p:cNvPr>
          <p:cNvSpPr/>
          <p:nvPr/>
        </p:nvSpPr>
        <p:spPr>
          <a:xfrm>
            <a:off x="3878217" y="6233298"/>
            <a:ext cx="1497781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06F05F-9D5B-F4CB-694F-A095D991CDB4}"/>
              </a:ext>
            </a:extLst>
          </p:cNvPr>
          <p:cNvSpPr/>
          <p:nvPr/>
        </p:nvSpPr>
        <p:spPr>
          <a:xfrm>
            <a:off x="4030617" y="8074705"/>
            <a:ext cx="1268099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00172C-0D78-4231-7D4A-5E4008E89A09}"/>
              </a:ext>
            </a:extLst>
          </p:cNvPr>
          <p:cNvSpPr/>
          <p:nvPr/>
        </p:nvSpPr>
        <p:spPr>
          <a:xfrm>
            <a:off x="3725817" y="10625189"/>
            <a:ext cx="149778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CE8AED-6BD7-12AB-544A-9D044B3C8013}"/>
              </a:ext>
            </a:extLst>
          </p:cNvPr>
          <p:cNvSpPr/>
          <p:nvPr/>
        </p:nvSpPr>
        <p:spPr>
          <a:xfrm>
            <a:off x="3725816" y="12545673"/>
            <a:ext cx="149778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250D36-D48B-C784-538F-FFA42BCA91A8}"/>
              </a:ext>
            </a:extLst>
          </p:cNvPr>
          <p:cNvSpPr/>
          <p:nvPr/>
        </p:nvSpPr>
        <p:spPr>
          <a:xfrm>
            <a:off x="3725815" y="14830426"/>
            <a:ext cx="149778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2427A2-635E-A362-F99A-F477B0398401}"/>
              </a:ext>
            </a:extLst>
          </p:cNvPr>
          <p:cNvSpPr/>
          <p:nvPr/>
        </p:nvSpPr>
        <p:spPr>
          <a:xfrm>
            <a:off x="3725817" y="16691750"/>
            <a:ext cx="149778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A3045F-518A-7E1D-41B7-F7932E3CE3E0}"/>
              </a:ext>
            </a:extLst>
          </p:cNvPr>
          <p:cNvSpPr/>
          <p:nvPr/>
        </p:nvSpPr>
        <p:spPr>
          <a:xfrm>
            <a:off x="3878217" y="18819287"/>
            <a:ext cx="148254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7686F0-5678-A6C7-9E6D-8293059D7D0A}"/>
              </a:ext>
            </a:extLst>
          </p:cNvPr>
          <p:cNvSpPr/>
          <p:nvPr/>
        </p:nvSpPr>
        <p:spPr>
          <a:xfrm>
            <a:off x="3802015" y="20946824"/>
            <a:ext cx="129095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5F60E4-3A0D-55F8-300A-3FC89BB4F81B}"/>
              </a:ext>
            </a:extLst>
          </p:cNvPr>
          <p:cNvSpPr/>
          <p:nvPr/>
        </p:nvSpPr>
        <p:spPr>
          <a:xfrm>
            <a:off x="3725815" y="23006287"/>
            <a:ext cx="149778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FB7D216-022F-9641-E1CE-CD8AF72FE008}"/>
              </a:ext>
            </a:extLst>
          </p:cNvPr>
          <p:cNvSpPr/>
          <p:nvPr/>
        </p:nvSpPr>
        <p:spPr>
          <a:xfrm>
            <a:off x="3725817" y="27059198"/>
            <a:ext cx="149778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>
                <a:solidFill>
                  <a:schemeClr val="tx1"/>
                </a:solidFill>
              </a:rPr>
              <a:t>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2BA7C1-985A-7014-EAF2-D0A8E1AB21C2}"/>
              </a:ext>
            </a:extLst>
          </p:cNvPr>
          <p:cNvSpPr/>
          <p:nvPr/>
        </p:nvSpPr>
        <p:spPr>
          <a:xfrm>
            <a:off x="3802015" y="25020011"/>
            <a:ext cx="149778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2F7E57-4F9C-68CF-F4FA-5F85B2952F0C}"/>
              </a:ext>
            </a:extLst>
          </p:cNvPr>
          <p:cNvSpPr/>
          <p:nvPr/>
        </p:nvSpPr>
        <p:spPr>
          <a:xfrm>
            <a:off x="16940215" y="20739425"/>
            <a:ext cx="1497781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685CA4A-FC0D-487B-802A-937B446EA501}"/>
              </a:ext>
            </a:extLst>
          </p:cNvPr>
          <p:cNvSpPr/>
          <p:nvPr/>
        </p:nvSpPr>
        <p:spPr>
          <a:xfrm>
            <a:off x="4030617" y="4093005"/>
            <a:ext cx="126809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062574-0E64-CC2F-5F20-608EDF90B8EC}"/>
              </a:ext>
            </a:extLst>
          </p:cNvPr>
          <p:cNvSpPr/>
          <p:nvPr/>
        </p:nvSpPr>
        <p:spPr>
          <a:xfrm>
            <a:off x="16940215" y="4095744"/>
            <a:ext cx="152081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87B31C-E609-A149-4A0C-3C906D1C02FE}"/>
              </a:ext>
            </a:extLst>
          </p:cNvPr>
          <p:cNvSpPr/>
          <p:nvPr/>
        </p:nvSpPr>
        <p:spPr>
          <a:xfrm>
            <a:off x="16940214" y="8105822"/>
            <a:ext cx="152081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52D49DC-1B7A-2C41-48D3-1EE8123A6EE0}"/>
              </a:ext>
            </a:extLst>
          </p:cNvPr>
          <p:cNvSpPr/>
          <p:nvPr/>
        </p:nvSpPr>
        <p:spPr>
          <a:xfrm>
            <a:off x="22278675" y="1899482"/>
            <a:ext cx="979175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D46E33-D840-0044-D71D-6FBC1B9FD87A}"/>
              </a:ext>
            </a:extLst>
          </p:cNvPr>
          <p:cNvSpPr/>
          <p:nvPr/>
        </p:nvSpPr>
        <p:spPr>
          <a:xfrm>
            <a:off x="20740255" y="18978965"/>
            <a:ext cx="1140812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B90C59B-AC81-3F42-8D55-2AF4545BCD42}"/>
              </a:ext>
            </a:extLst>
          </p:cNvPr>
          <p:cNvSpPr/>
          <p:nvPr/>
        </p:nvSpPr>
        <p:spPr>
          <a:xfrm>
            <a:off x="22429452" y="22933677"/>
            <a:ext cx="94885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1FC4C6-7C15-E3E5-FB62-DB033567A8FE}"/>
              </a:ext>
            </a:extLst>
          </p:cNvPr>
          <p:cNvSpPr/>
          <p:nvPr/>
        </p:nvSpPr>
        <p:spPr>
          <a:xfrm>
            <a:off x="9596567" y="15638314"/>
            <a:ext cx="1093586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6A5746-D198-BC6A-22D6-1E696B933263}"/>
              </a:ext>
            </a:extLst>
          </p:cNvPr>
          <p:cNvSpPr/>
          <p:nvPr/>
        </p:nvSpPr>
        <p:spPr>
          <a:xfrm>
            <a:off x="7813964" y="17952023"/>
            <a:ext cx="1271847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0DF878-3125-AEC9-004E-D263D16F1329}"/>
              </a:ext>
            </a:extLst>
          </p:cNvPr>
          <p:cNvSpPr/>
          <p:nvPr/>
        </p:nvSpPr>
        <p:spPr>
          <a:xfrm>
            <a:off x="4031673" y="20265732"/>
            <a:ext cx="165007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6FD360-68C6-B145-277F-AEABFB634ACF}"/>
              </a:ext>
            </a:extLst>
          </p:cNvPr>
          <p:cNvSpPr/>
          <p:nvPr/>
        </p:nvSpPr>
        <p:spPr>
          <a:xfrm>
            <a:off x="5650662" y="21949441"/>
            <a:ext cx="148817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E0AB9-6288-73E4-F914-815C2CB86199}"/>
              </a:ext>
            </a:extLst>
          </p:cNvPr>
          <p:cNvSpPr/>
          <p:nvPr/>
        </p:nvSpPr>
        <p:spPr>
          <a:xfrm>
            <a:off x="5803062" y="23633150"/>
            <a:ext cx="148817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D51DDC-BD18-4872-2775-2732A5A34E41}"/>
              </a:ext>
            </a:extLst>
          </p:cNvPr>
          <p:cNvSpPr/>
          <p:nvPr/>
        </p:nvSpPr>
        <p:spPr>
          <a:xfrm>
            <a:off x="3661649" y="9096978"/>
            <a:ext cx="165007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2CFA49-F620-56D7-9193-810E2CA43F2F}"/>
              </a:ext>
            </a:extLst>
          </p:cNvPr>
          <p:cNvSpPr/>
          <p:nvPr/>
        </p:nvSpPr>
        <p:spPr>
          <a:xfrm>
            <a:off x="3814049" y="9249378"/>
            <a:ext cx="165007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381ED6-5964-5FAE-A80F-DBF7F6AE95B1}"/>
              </a:ext>
            </a:extLst>
          </p:cNvPr>
          <p:cNvSpPr/>
          <p:nvPr/>
        </p:nvSpPr>
        <p:spPr>
          <a:xfrm>
            <a:off x="3661648" y="6559157"/>
            <a:ext cx="165007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8A128D-D568-D3D8-6BD5-DC0B6AFA0299}"/>
              </a:ext>
            </a:extLst>
          </p:cNvPr>
          <p:cNvSpPr/>
          <p:nvPr/>
        </p:nvSpPr>
        <p:spPr>
          <a:xfrm>
            <a:off x="3814048" y="6711557"/>
            <a:ext cx="165007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31D409-2F99-E25E-003B-AE7C24A600B0}"/>
              </a:ext>
            </a:extLst>
          </p:cNvPr>
          <p:cNvSpPr/>
          <p:nvPr/>
        </p:nvSpPr>
        <p:spPr>
          <a:xfrm>
            <a:off x="3809003" y="4268056"/>
            <a:ext cx="165007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D71BAF-2877-6B7F-6091-CDBE144AC618}"/>
              </a:ext>
            </a:extLst>
          </p:cNvPr>
          <p:cNvSpPr/>
          <p:nvPr/>
        </p:nvSpPr>
        <p:spPr>
          <a:xfrm>
            <a:off x="9692552" y="1885389"/>
            <a:ext cx="1093586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1A5078-D2B8-262F-37E9-B7FCCFCE8F07}"/>
              </a:ext>
            </a:extLst>
          </p:cNvPr>
          <p:cNvSpPr/>
          <p:nvPr/>
        </p:nvSpPr>
        <p:spPr>
          <a:xfrm>
            <a:off x="20684837" y="1856531"/>
            <a:ext cx="114715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A78C04-BB58-1E9D-D988-1B646E90D5A2}"/>
              </a:ext>
            </a:extLst>
          </p:cNvPr>
          <p:cNvSpPr/>
          <p:nvPr/>
        </p:nvSpPr>
        <p:spPr>
          <a:xfrm>
            <a:off x="20684837" y="4343062"/>
            <a:ext cx="116239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A56D4E-5C1C-162E-5473-84FFF8DF6CBB}"/>
              </a:ext>
            </a:extLst>
          </p:cNvPr>
          <p:cNvSpPr/>
          <p:nvPr/>
        </p:nvSpPr>
        <p:spPr>
          <a:xfrm>
            <a:off x="20904514" y="6559157"/>
            <a:ext cx="116239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8A0591-07EA-423D-F948-49644F672AAB}"/>
              </a:ext>
            </a:extLst>
          </p:cNvPr>
          <p:cNvSpPr/>
          <p:nvPr/>
        </p:nvSpPr>
        <p:spPr>
          <a:xfrm>
            <a:off x="21057037" y="9206462"/>
            <a:ext cx="116239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1D83CA-66F4-D7A5-7675-F8582A9A6279}"/>
              </a:ext>
            </a:extLst>
          </p:cNvPr>
          <p:cNvSpPr/>
          <p:nvPr/>
        </p:nvSpPr>
        <p:spPr>
          <a:xfrm>
            <a:off x="20532436" y="11625329"/>
            <a:ext cx="114715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03D012-DE10-D980-FF13-6A599A6C0A41}"/>
              </a:ext>
            </a:extLst>
          </p:cNvPr>
          <p:cNvSpPr/>
          <p:nvPr/>
        </p:nvSpPr>
        <p:spPr>
          <a:xfrm>
            <a:off x="20761037" y="13549524"/>
            <a:ext cx="114715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1072C6-D59D-AAC3-EBB0-2E7AC90B65E1}"/>
              </a:ext>
            </a:extLst>
          </p:cNvPr>
          <p:cNvSpPr/>
          <p:nvPr/>
        </p:nvSpPr>
        <p:spPr>
          <a:xfrm>
            <a:off x="20761037" y="15554873"/>
            <a:ext cx="114715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378CF0C-5BCB-C342-993E-66F8B8F1896D}"/>
              </a:ext>
            </a:extLst>
          </p:cNvPr>
          <p:cNvSpPr/>
          <p:nvPr/>
        </p:nvSpPr>
        <p:spPr>
          <a:xfrm>
            <a:off x="20904514" y="18277596"/>
            <a:ext cx="114715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DD6E561-FE80-34E4-8FFC-F53695E6B4A3}"/>
              </a:ext>
            </a:extLst>
          </p:cNvPr>
          <p:cNvSpPr/>
          <p:nvPr/>
        </p:nvSpPr>
        <p:spPr>
          <a:xfrm>
            <a:off x="20761037" y="20134127"/>
            <a:ext cx="114715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4EF6E9C-FDB6-E9B2-2522-198A9265EC35}"/>
              </a:ext>
            </a:extLst>
          </p:cNvPr>
          <p:cNvSpPr/>
          <p:nvPr/>
        </p:nvSpPr>
        <p:spPr>
          <a:xfrm>
            <a:off x="20904513" y="22223268"/>
            <a:ext cx="114715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7657C23-C7BD-7F91-DB4D-1455C9F637A7}"/>
              </a:ext>
            </a:extLst>
          </p:cNvPr>
          <p:cNvSpPr/>
          <p:nvPr/>
        </p:nvSpPr>
        <p:spPr>
          <a:xfrm>
            <a:off x="20980714" y="24232199"/>
            <a:ext cx="114715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7F5729A-B10F-5EDE-75A1-51251FB6B5FA}"/>
              </a:ext>
            </a:extLst>
          </p:cNvPr>
          <p:cNvSpPr/>
          <p:nvPr/>
        </p:nvSpPr>
        <p:spPr>
          <a:xfrm>
            <a:off x="3421018" y="1657230"/>
            <a:ext cx="248838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5CD9F6-2C10-10E3-516C-CA63E86F62F8}"/>
              </a:ext>
            </a:extLst>
          </p:cNvPr>
          <p:cNvSpPr/>
          <p:nvPr/>
        </p:nvSpPr>
        <p:spPr>
          <a:xfrm>
            <a:off x="3573418" y="3944460"/>
            <a:ext cx="248838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1A8D50-B2C0-9BBB-CB91-D12A207FC746}"/>
              </a:ext>
            </a:extLst>
          </p:cNvPr>
          <p:cNvSpPr/>
          <p:nvPr/>
        </p:nvSpPr>
        <p:spPr>
          <a:xfrm>
            <a:off x="3573418" y="6231690"/>
            <a:ext cx="248838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39FA56-2B10-B9CA-A4B7-6B4FAFD38CEC}"/>
              </a:ext>
            </a:extLst>
          </p:cNvPr>
          <p:cNvSpPr/>
          <p:nvPr/>
        </p:nvSpPr>
        <p:spPr>
          <a:xfrm>
            <a:off x="3573417" y="8366520"/>
            <a:ext cx="248838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68515C-8548-CC09-0FF0-558C8044678E}"/>
              </a:ext>
            </a:extLst>
          </p:cNvPr>
          <p:cNvSpPr/>
          <p:nvPr/>
        </p:nvSpPr>
        <p:spPr>
          <a:xfrm>
            <a:off x="3573418" y="10421591"/>
            <a:ext cx="284305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44C1B0-46D8-5C5A-C937-58D9750FC970}"/>
              </a:ext>
            </a:extLst>
          </p:cNvPr>
          <p:cNvSpPr/>
          <p:nvPr/>
        </p:nvSpPr>
        <p:spPr>
          <a:xfrm>
            <a:off x="3573418" y="12310980"/>
            <a:ext cx="284305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0C86EC-CBE4-8CF0-3AB2-67D879F104DD}"/>
              </a:ext>
            </a:extLst>
          </p:cNvPr>
          <p:cNvSpPr/>
          <p:nvPr/>
        </p:nvSpPr>
        <p:spPr>
          <a:xfrm>
            <a:off x="28304834" y="14843651"/>
            <a:ext cx="38515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D3A1E8-C02D-72EF-3ABE-FBCEEED09405}"/>
              </a:ext>
            </a:extLst>
          </p:cNvPr>
          <p:cNvSpPr/>
          <p:nvPr/>
        </p:nvSpPr>
        <p:spPr>
          <a:xfrm>
            <a:off x="3725817" y="16898722"/>
            <a:ext cx="266572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D03A9E-BD6D-6085-C130-FBD3C02470CE}"/>
              </a:ext>
            </a:extLst>
          </p:cNvPr>
          <p:cNvSpPr/>
          <p:nvPr/>
        </p:nvSpPr>
        <p:spPr>
          <a:xfrm>
            <a:off x="3878217" y="18953793"/>
            <a:ext cx="265048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64ED61-8482-A471-BF2D-0E1EB720F44F}"/>
              </a:ext>
            </a:extLst>
          </p:cNvPr>
          <p:cNvSpPr/>
          <p:nvPr/>
        </p:nvSpPr>
        <p:spPr>
          <a:xfrm>
            <a:off x="3961343" y="21356664"/>
            <a:ext cx="264216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0B7817-2501-608B-2D05-EF50E12E7E5D}"/>
              </a:ext>
            </a:extLst>
          </p:cNvPr>
          <p:cNvSpPr/>
          <p:nvPr/>
        </p:nvSpPr>
        <p:spPr>
          <a:xfrm>
            <a:off x="3802016" y="23483769"/>
            <a:ext cx="266572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2F73B87-266B-2702-C606-076CE16A6D6D}"/>
              </a:ext>
            </a:extLst>
          </p:cNvPr>
          <p:cNvSpPr/>
          <p:nvPr/>
        </p:nvSpPr>
        <p:spPr>
          <a:xfrm>
            <a:off x="3684252" y="25265242"/>
            <a:ext cx="266572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ED9E84-9322-DAD6-C65D-D55E67368EC4}"/>
              </a:ext>
            </a:extLst>
          </p:cNvPr>
          <p:cNvSpPr/>
          <p:nvPr/>
        </p:nvSpPr>
        <p:spPr>
          <a:xfrm>
            <a:off x="28457234" y="1723773"/>
            <a:ext cx="359059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7165F9-41F0-E252-B8DA-2A9926C17F92}"/>
              </a:ext>
            </a:extLst>
          </p:cNvPr>
          <p:cNvSpPr/>
          <p:nvPr/>
        </p:nvSpPr>
        <p:spPr>
          <a:xfrm>
            <a:off x="28531361" y="4126644"/>
            <a:ext cx="359059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8BEC59-8EC2-94DE-D23A-AED8C793E7AD}"/>
              </a:ext>
            </a:extLst>
          </p:cNvPr>
          <p:cNvSpPr/>
          <p:nvPr/>
        </p:nvSpPr>
        <p:spPr>
          <a:xfrm>
            <a:off x="28457235" y="6480417"/>
            <a:ext cx="359059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56610E-0F80-A890-9A54-E74A16E404EE}"/>
              </a:ext>
            </a:extLst>
          </p:cNvPr>
          <p:cNvSpPr/>
          <p:nvPr/>
        </p:nvSpPr>
        <p:spPr>
          <a:xfrm>
            <a:off x="28531360" y="8424474"/>
            <a:ext cx="359059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CC8C412-C05A-767E-82D8-BF35AD39F0C2}"/>
              </a:ext>
            </a:extLst>
          </p:cNvPr>
          <p:cNvSpPr/>
          <p:nvPr/>
        </p:nvSpPr>
        <p:spPr>
          <a:xfrm>
            <a:off x="3571227" y="2091452"/>
            <a:ext cx="1314038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FE12B0-EAB3-2C2A-3F55-878921CA5B3F}"/>
              </a:ext>
            </a:extLst>
          </p:cNvPr>
          <p:cNvSpPr/>
          <p:nvPr/>
        </p:nvSpPr>
        <p:spPr>
          <a:xfrm>
            <a:off x="3571226" y="4182904"/>
            <a:ext cx="1314038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447D50-2140-3741-1DD2-2898FDBEDFE7}"/>
              </a:ext>
            </a:extLst>
          </p:cNvPr>
          <p:cNvSpPr/>
          <p:nvPr/>
        </p:nvSpPr>
        <p:spPr>
          <a:xfrm>
            <a:off x="3571227" y="6349005"/>
            <a:ext cx="1314038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46D03A-6574-29E7-7D1F-0773BB64D97C}"/>
              </a:ext>
            </a:extLst>
          </p:cNvPr>
          <p:cNvSpPr/>
          <p:nvPr/>
        </p:nvSpPr>
        <p:spPr>
          <a:xfrm>
            <a:off x="3571226" y="8440457"/>
            <a:ext cx="889786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112387-9D95-63A4-9DAB-8CAE084B507D}"/>
              </a:ext>
            </a:extLst>
          </p:cNvPr>
          <p:cNvSpPr/>
          <p:nvPr/>
        </p:nvSpPr>
        <p:spPr>
          <a:xfrm>
            <a:off x="3571226" y="11051591"/>
            <a:ext cx="120982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6C01D0-25D8-1C21-FFAE-2B0F8309D409}"/>
              </a:ext>
            </a:extLst>
          </p:cNvPr>
          <p:cNvSpPr/>
          <p:nvPr/>
        </p:nvSpPr>
        <p:spPr>
          <a:xfrm>
            <a:off x="3571225" y="13032725"/>
            <a:ext cx="120982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3FB3C9-6B10-11C1-A896-20F18AF4F698}"/>
              </a:ext>
            </a:extLst>
          </p:cNvPr>
          <p:cNvSpPr/>
          <p:nvPr/>
        </p:nvSpPr>
        <p:spPr>
          <a:xfrm>
            <a:off x="3723625" y="15198826"/>
            <a:ext cx="120982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E65D7-C934-A5DC-B228-A6BA9F790FF8}"/>
              </a:ext>
            </a:extLst>
          </p:cNvPr>
          <p:cNvSpPr/>
          <p:nvPr/>
        </p:nvSpPr>
        <p:spPr>
          <a:xfrm>
            <a:off x="3723625" y="16868326"/>
            <a:ext cx="384095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5A73CB-AB99-2D5B-2777-434545D58869}"/>
              </a:ext>
            </a:extLst>
          </p:cNvPr>
          <p:cNvSpPr/>
          <p:nvPr/>
        </p:nvSpPr>
        <p:spPr>
          <a:xfrm>
            <a:off x="15948996" y="8515106"/>
            <a:ext cx="1069329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F33935-E2EC-4790-5716-8308E529DB4E}"/>
              </a:ext>
            </a:extLst>
          </p:cNvPr>
          <p:cNvSpPr/>
          <p:nvPr/>
        </p:nvSpPr>
        <p:spPr>
          <a:xfrm>
            <a:off x="16101396" y="12424995"/>
            <a:ext cx="1069329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A61CF9-5192-0F8F-B3FC-9D3A0C66745A}"/>
              </a:ext>
            </a:extLst>
          </p:cNvPr>
          <p:cNvSpPr/>
          <p:nvPr/>
        </p:nvSpPr>
        <p:spPr>
          <a:xfrm>
            <a:off x="3571226" y="19165892"/>
            <a:ext cx="122506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BAD3B0-6CA3-E550-6301-4F92B1082727}"/>
              </a:ext>
            </a:extLst>
          </p:cNvPr>
          <p:cNvSpPr/>
          <p:nvPr/>
        </p:nvSpPr>
        <p:spPr>
          <a:xfrm>
            <a:off x="3647424" y="21233798"/>
            <a:ext cx="1209826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3E018B-63B3-3D30-A27B-3C0CF8999CAA}"/>
              </a:ext>
            </a:extLst>
          </p:cNvPr>
          <p:cNvSpPr/>
          <p:nvPr/>
        </p:nvSpPr>
        <p:spPr>
          <a:xfrm>
            <a:off x="3723625" y="23301704"/>
            <a:ext cx="1209826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D16101-1865-4A14-29C8-5DB94B1DBA1E}"/>
              </a:ext>
            </a:extLst>
          </p:cNvPr>
          <p:cNvSpPr/>
          <p:nvPr/>
        </p:nvSpPr>
        <p:spPr>
          <a:xfrm>
            <a:off x="3571224" y="25299059"/>
            <a:ext cx="1209826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A752873-D2D4-65C3-B98E-9D4B2EFEEC0A}"/>
              </a:ext>
            </a:extLst>
          </p:cNvPr>
          <p:cNvSpPr/>
          <p:nvPr/>
        </p:nvSpPr>
        <p:spPr>
          <a:xfrm>
            <a:off x="3723624" y="27366965"/>
            <a:ext cx="1209826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EAFA505-3A8C-54DA-88A2-5935C62F4D6C}"/>
              </a:ext>
            </a:extLst>
          </p:cNvPr>
          <p:cNvSpPr/>
          <p:nvPr/>
        </p:nvSpPr>
        <p:spPr>
          <a:xfrm>
            <a:off x="15948996" y="18992671"/>
            <a:ext cx="108456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E18C30D-79A5-07F4-9847-B7A1ABD79700}"/>
              </a:ext>
            </a:extLst>
          </p:cNvPr>
          <p:cNvSpPr/>
          <p:nvPr/>
        </p:nvSpPr>
        <p:spPr>
          <a:xfrm>
            <a:off x="16101396" y="21276687"/>
            <a:ext cx="1069329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F0FE339-6739-B1CD-0695-7ABFD33A5992}"/>
              </a:ext>
            </a:extLst>
          </p:cNvPr>
          <p:cNvSpPr/>
          <p:nvPr/>
        </p:nvSpPr>
        <p:spPr>
          <a:xfrm>
            <a:off x="16025195" y="23301704"/>
            <a:ext cx="1069329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3F45FC-2454-1992-3489-1AB460B3A00B}"/>
              </a:ext>
            </a:extLst>
          </p:cNvPr>
          <p:cNvSpPr/>
          <p:nvPr/>
        </p:nvSpPr>
        <p:spPr>
          <a:xfrm>
            <a:off x="16025195" y="25250845"/>
            <a:ext cx="106170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23E5402-A2DC-1123-7228-452A65A358E0}"/>
              </a:ext>
            </a:extLst>
          </p:cNvPr>
          <p:cNvSpPr/>
          <p:nvPr/>
        </p:nvSpPr>
        <p:spPr>
          <a:xfrm>
            <a:off x="16063294" y="27199986"/>
            <a:ext cx="106170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E724C6-6305-D096-7921-702CFFE75624}"/>
              </a:ext>
            </a:extLst>
          </p:cNvPr>
          <p:cNvSpPr/>
          <p:nvPr/>
        </p:nvSpPr>
        <p:spPr>
          <a:xfrm>
            <a:off x="26794691" y="1848929"/>
            <a:ext cx="49048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35690DD-BAD0-36E0-27FF-6949BA86E207}"/>
              </a:ext>
            </a:extLst>
          </p:cNvPr>
          <p:cNvSpPr/>
          <p:nvPr/>
        </p:nvSpPr>
        <p:spPr>
          <a:xfrm>
            <a:off x="26794691" y="3950312"/>
            <a:ext cx="49048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ED7BB8F-CCC1-6B10-EAB9-F99C49EF49CB}"/>
              </a:ext>
            </a:extLst>
          </p:cNvPr>
          <p:cNvSpPr/>
          <p:nvPr/>
        </p:nvSpPr>
        <p:spPr>
          <a:xfrm>
            <a:off x="26794690" y="6104828"/>
            <a:ext cx="53088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4D8A8ED-F238-64EA-2D8C-4CB0DD2C01AA}"/>
              </a:ext>
            </a:extLst>
          </p:cNvPr>
          <p:cNvSpPr/>
          <p:nvPr/>
        </p:nvSpPr>
        <p:spPr>
          <a:xfrm>
            <a:off x="26947090" y="8440457"/>
            <a:ext cx="53088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1E57E4-FD7B-F079-7DFB-46A8F1DAB7DA}"/>
              </a:ext>
            </a:extLst>
          </p:cNvPr>
          <p:cNvSpPr/>
          <p:nvPr/>
        </p:nvSpPr>
        <p:spPr>
          <a:xfrm>
            <a:off x="26947089" y="10770979"/>
            <a:ext cx="51564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CE9BC67-DF99-C4DF-89E1-EDC288920875}"/>
              </a:ext>
            </a:extLst>
          </p:cNvPr>
          <p:cNvSpPr/>
          <p:nvPr/>
        </p:nvSpPr>
        <p:spPr>
          <a:xfrm>
            <a:off x="26921794" y="23435860"/>
            <a:ext cx="533414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380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C4BB3CE-F456-D9B1-4148-6DF9EBF6BF9D}"/>
              </a:ext>
            </a:extLst>
          </p:cNvPr>
          <p:cNvSpPr/>
          <p:nvPr/>
        </p:nvSpPr>
        <p:spPr>
          <a:xfrm>
            <a:off x="3740794" y="21707082"/>
            <a:ext cx="257687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FA4E07-4865-21A8-D26D-F992DC75A486}"/>
              </a:ext>
            </a:extLst>
          </p:cNvPr>
          <p:cNvSpPr/>
          <p:nvPr/>
        </p:nvSpPr>
        <p:spPr>
          <a:xfrm>
            <a:off x="3740794" y="11094500"/>
            <a:ext cx="191186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0B0F6B-0B8D-EEF8-A1EF-D36E05A03A51}"/>
              </a:ext>
            </a:extLst>
          </p:cNvPr>
          <p:cNvSpPr/>
          <p:nvPr/>
        </p:nvSpPr>
        <p:spPr>
          <a:xfrm>
            <a:off x="3740794" y="1741918"/>
            <a:ext cx="70657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EC79B1-A377-8705-DA0E-6E53538B8B91}"/>
              </a:ext>
            </a:extLst>
          </p:cNvPr>
          <p:cNvSpPr/>
          <p:nvPr/>
        </p:nvSpPr>
        <p:spPr>
          <a:xfrm>
            <a:off x="3740793" y="4113836"/>
            <a:ext cx="70657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E85908-9D42-FF3C-D734-92198BBD9D4F}"/>
              </a:ext>
            </a:extLst>
          </p:cNvPr>
          <p:cNvSpPr/>
          <p:nvPr/>
        </p:nvSpPr>
        <p:spPr>
          <a:xfrm>
            <a:off x="3740792" y="6263117"/>
            <a:ext cx="70657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1D7ACC-4894-EBAF-3DDE-CBC7A8976BEE}"/>
              </a:ext>
            </a:extLst>
          </p:cNvPr>
          <p:cNvSpPr/>
          <p:nvPr/>
        </p:nvSpPr>
        <p:spPr>
          <a:xfrm>
            <a:off x="3740791" y="8787435"/>
            <a:ext cx="70657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C0BD72-E271-BCD4-EDEC-38E86988AADF}"/>
              </a:ext>
            </a:extLst>
          </p:cNvPr>
          <p:cNvSpPr/>
          <p:nvPr/>
        </p:nvSpPr>
        <p:spPr>
          <a:xfrm>
            <a:off x="10047645" y="16943145"/>
            <a:ext cx="49845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902EFE-66E6-AA0F-F9B2-F7B598CA2B8E}"/>
              </a:ext>
            </a:extLst>
          </p:cNvPr>
          <p:cNvSpPr/>
          <p:nvPr/>
        </p:nvSpPr>
        <p:spPr>
          <a:xfrm>
            <a:off x="10047645" y="19278551"/>
            <a:ext cx="49845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423E77-739B-28CF-F441-ABF4A434DFE9}"/>
              </a:ext>
            </a:extLst>
          </p:cNvPr>
          <p:cNvSpPr/>
          <p:nvPr/>
        </p:nvSpPr>
        <p:spPr>
          <a:xfrm>
            <a:off x="10200045" y="21077082"/>
            <a:ext cx="49845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BCFD00-EF43-578E-AEDA-FEE2750D40A2}"/>
              </a:ext>
            </a:extLst>
          </p:cNvPr>
          <p:cNvSpPr/>
          <p:nvPr/>
        </p:nvSpPr>
        <p:spPr>
          <a:xfrm>
            <a:off x="10200045" y="23412488"/>
            <a:ext cx="49845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521027-C357-01B3-1DEE-67C27DB4CF43}"/>
              </a:ext>
            </a:extLst>
          </p:cNvPr>
          <p:cNvSpPr/>
          <p:nvPr/>
        </p:nvSpPr>
        <p:spPr>
          <a:xfrm>
            <a:off x="10200045" y="25678421"/>
            <a:ext cx="49845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646D85-8A89-88B2-66E9-F93582A0A74F}"/>
              </a:ext>
            </a:extLst>
          </p:cNvPr>
          <p:cNvSpPr/>
          <p:nvPr/>
        </p:nvSpPr>
        <p:spPr>
          <a:xfrm>
            <a:off x="14635601" y="1655374"/>
            <a:ext cx="38553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D61795-E271-4092-B6F1-0D8D65219657}"/>
              </a:ext>
            </a:extLst>
          </p:cNvPr>
          <p:cNvSpPr/>
          <p:nvPr/>
        </p:nvSpPr>
        <p:spPr>
          <a:xfrm>
            <a:off x="14779980" y="3987659"/>
            <a:ext cx="38553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4029E2-DC09-3519-9DB7-4085A1054346}"/>
              </a:ext>
            </a:extLst>
          </p:cNvPr>
          <p:cNvSpPr/>
          <p:nvPr/>
        </p:nvSpPr>
        <p:spPr>
          <a:xfrm>
            <a:off x="14779980" y="6366818"/>
            <a:ext cx="38553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EF91081-FABF-8617-5A69-6E0B059D5B3A}"/>
              </a:ext>
            </a:extLst>
          </p:cNvPr>
          <p:cNvSpPr/>
          <p:nvPr/>
        </p:nvSpPr>
        <p:spPr>
          <a:xfrm>
            <a:off x="14547334" y="8888897"/>
            <a:ext cx="42999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D5E792-ED66-0BD5-D9C7-D5EB9E1EE69D}"/>
              </a:ext>
            </a:extLst>
          </p:cNvPr>
          <p:cNvSpPr/>
          <p:nvPr/>
        </p:nvSpPr>
        <p:spPr>
          <a:xfrm>
            <a:off x="19031707" y="1796219"/>
            <a:ext cx="39175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8838C1-84EE-ABDB-6E03-E1420414EDAF}"/>
              </a:ext>
            </a:extLst>
          </p:cNvPr>
          <p:cNvSpPr/>
          <p:nvPr/>
        </p:nvSpPr>
        <p:spPr>
          <a:xfrm>
            <a:off x="18995985" y="4017253"/>
            <a:ext cx="39175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9CD532-90DC-6B9B-A1BC-44709574248F}"/>
              </a:ext>
            </a:extLst>
          </p:cNvPr>
          <p:cNvSpPr/>
          <p:nvPr/>
        </p:nvSpPr>
        <p:spPr>
          <a:xfrm>
            <a:off x="19112990" y="6189406"/>
            <a:ext cx="39175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4FAC88-CC97-2559-2F57-10F2AB4C4B14}"/>
              </a:ext>
            </a:extLst>
          </p:cNvPr>
          <p:cNvSpPr/>
          <p:nvPr/>
        </p:nvSpPr>
        <p:spPr>
          <a:xfrm>
            <a:off x="19112990" y="8564753"/>
            <a:ext cx="39175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1ED68D-DE7F-3E44-3026-EBA576FBB3B1}"/>
              </a:ext>
            </a:extLst>
          </p:cNvPr>
          <p:cNvSpPr/>
          <p:nvPr/>
        </p:nvSpPr>
        <p:spPr>
          <a:xfrm>
            <a:off x="23327956" y="1791468"/>
            <a:ext cx="858139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8F82F7-D4BF-9406-DD78-32CB04BB881C}"/>
              </a:ext>
            </a:extLst>
          </p:cNvPr>
          <p:cNvSpPr/>
          <p:nvPr/>
        </p:nvSpPr>
        <p:spPr>
          <a:xfrm>
            <a:off x="23480356" y="3963068"/>
            <a:ext cx="858139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F743EB-8CB2-BF5F-16D0-CDE18A804CB6}"/>
              </a:ext>
            </a:extLst>
          </p:cNvPr>
          <p:cNvSpPr/>
          <p:nvPr/>
        </p:nvSpPr>
        <p:spPr>
          <a:xfrm>
            <a:off x="23299341" y="6366818"/>
            <a:ext cx="858139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0A70DF1-C2CA-B00D-55C9-8B9879FE0014}"/>
              </a:ext>
            </a:extLst>
          </p:cNvPr>
          <p:cNvSpPr/>
          <p:nvPr/>
        </p:nvSpPr>
        <p:spPr>
          <a:xfrm>
            <a:off x="23547509" y="8398252"/>
            <a:ext cx="858139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1640D42-D700-518D-2770-7A26F5C620BB}"/>
              </a:ext>
            </a:extLst>
          </p:cNvPr>
          <p:cNvSpPr/>
          <p:nvPr/>
        </p:nvSpPr>
        <p:spPr>
          <a:xfrm>
            <a:off x="19112990" y="17426124"/>
            <a:ext cx="39175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C6292B3-007E-66C2-EFD0-B47DCD5DBD68}"/>
              </a:ext>
            </a:extLst>
          </p:cNvPr>
          <p:cNvSpPr/>
          <p:nvPr/>
        </p:nvSpPr>
        <p:spPr>
          <a:xfrm>
            <a:off x="19112990" y="19344147"/>
            <a:ext cx="39175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4455EB-32F1-205F-DD0F-BFC2D0CE6327}"/>
              </a:ext>
            </a:extLst>
          </p:cNvPr>
          <p:cNvSpPr/>
          <p:nvPr/>
        </p:nvSpPr>
        <p:spPr>
          <a:xfrm>
            <a:off x="19112990" y="21562850"/>
            <a:ext cx="39175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7F055D9-A5E5-3AB3-F514-E94186997CA8}"/>
              </a:ext>
            </a:extLst>
          </p:cNvPr>
          <p:cNvSpPr/>
          <p:nvPr/>
        </p:nvSpPr>
        <p:spPr>
          <a:xfrm>
            <a:off x="18995985" y="23695260"/>
            <a:ext cx="39175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330ED1-9690-875C-C54E-E3E152B6E439}"/>
              </a:ext>
            </a:extLst>
          </p:cNvPr>
          <p:cNvSpPr/>
          <p:nvPr/>
        </p:nvSpPr>
        <p:spPr>
          <a:xfrm>
            <a:off x="19112990" y="25827670"/>
            <a:ext cx="39175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ACCF6DC-9B85-45CE-DCCC-C39F3DE701CF}"/>
              </a:ext>
            </a:extLst>
          </p:cNvPr>
          <p:cNvSpPr/>
          <p:nvPr/>
        </p:nvSpPr>
        <p:spPr>
          <a:xfrm>
            <a:off x="23623738" y="17426504"/>
            <a:ext cx="82856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745ADE0-B92D-F625-F135-EE6CB8B387B5}"/>
              </a:ext>
            </a:extLst>
          </p:cNvPr>
          <p:cNvSpPr/>
          <p:nvPr/>
        </p:nvSpPr>
        <p:spPr>
          <a:xfrm>
            <a:off x="23528268" y="19435975"/>
            <a:ext cx="83810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C5FCADC-8590-993C-668F-C5DDFEA0CC33}"/>
              </a:ext>
            </a:extLst>
          </p:cNvPr>
          <p:cNvSpPr/>
          <p:nvPr/>
        </p:nvSpPr>
        <p:spPr>
          <a:xfrm>
            <a:off x="23375569" y="21522602"/>
            <a:ext cx="875333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A6904BD-9622-A9A9-0189-05A1EE0E4A9E}"/>
              </a:ext>
            </a:extLst>
          </p:cNvPr>
          <p:cNvSpPr/>
          <p:nvPr/>
        </p:nvSpPr>
        <p:spPr>
          <a:xfrm>
            <a:off x="23449203" y="23725210"/>
            <a:ext cx="875333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FAA0E40-5AEC-6877-34E5-6307FCC51900}"/>
              </a:ext>
            </a:extLst>
          </p:cNvPr>
          <p:cNvSpPr/>
          <p:nvPr/>
        </p:nvSpPr>
        <p:spPr>
          <a:xfrm>
            <a:off x="23404184" y="25375947"/>
            <a:ext cx="86575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8717BB2-B872-08F7-E51A-71BBE1B49CEC}"/>
              </a:ext>
            </a:extLst>
          </p:cNvPr>
          <p:cNvSpPr/>
          <p:nvPr/>
        </p:nvSpPr>
        <p:spPr>
          <a:xfrm>
            <a:off x="6035316" y="11006854"/>
            <a:ext cx="261672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F1EDB5D-0D15-B5ED-B613-BAD2CBC21C3F}"/>
              </a:ext>
            </a:extLst>
          </p:cNvPr>
          <p:cNvSpPr/>
          <p:nvPr/>
        </p:nvSpPr>
        <p:spPr>
          <a:xfrm>
            <a:off x="5961683" y="12574789"/>
            <a:ext cx="261672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253F1D0-ECCA-04B2-0EBE-37C7E6DA277E}"/>
              </a:ext>
            </a:extLst>
          </p:cNvPr>
          <p:cNvSpPr/>
          <p:nvPr/>
        </p:nvSpPr>
        <p:spPr>
          <a:xfrm>
            <a:off x="14635601" y="14764248"/>
            <a:ext cx="176457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00"/>
            <a:ext cx="33423225" cy="472725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1A6D0B-0662-4229-6B57-6AF20E7D826E}"/>
              </a:ext>
            </a:extLst>
          </p:cNvPr>
          <p:cNvSpPr/>
          <p:nvPr/>
        </p:nvSpPr>
        <p:spPr>
          <a:xfrm>
            <a:off x="3565397" y="981885"/>
            <a:ext cx="1073724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F8CD66-7BD7-45A5-273E-5B606767CA21}"/>
              </a:ext>
            </a:extLst>
          </p:cNvPr>
          <p:cNvSpPr/>
          <p:nvPr/>
        </p:nvSpPr>
        <p:spPr>
          <a:xfrm>
            <a:off x="5823284" y="2987496"/>
            <a:ext cx="8326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0E2561-292F-A135-D820-37D0286E0D0E}"/>
              </a:ext>
            </a:extLst>
          </p:cNvPr>
          <p:cNvSpPr/>
          <p:nvPr/>
        </p:nvSpPr>
        <p:spPr>
          <a:xfrm>
            <a:off x="3565397" y="5738718"/>
            <a:ext cx="1073724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6D577C-2308-7CBD-2C3B-1BCA2767FC9B}"/>
              </a:ext>
            </a:extLst>
          </p:cNvPr>
          <p:cNvSpPr/>
          <p:nvPr/>
        </p:nvSpPr>
        <p:spPr>
          <a:xfrm>
            <a:off x="3565397" y="7505914"/>
            <a:ext cx="1073724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1C3E4D-8183-EB84-698D-05EEF9D1AA42}"/>
              </a:ext>
            </a:extLst>
          </p:cNvPr>
          <p:cNvSpPr/>
          <p:nvPr/>
        </p:nvSpPr>
        <p:spPr>
          <a:xfrm>
            <a:off x="15877309" y="2987496"/>
            <a:ext cx="71905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9D0635-2BDE-0534-3B93-BB84BEDF2297}"/>
              </a:ext>
            </a:extLst>
          </p:cNvPr>
          <p:cNvSpPr/>
          <p:nvPr/>
        </p:nvSpPr>
        <p:spPr>
          <a:xfrm>
            <a:off x="15877309" y="5141522"/>
            <a:ext cx="71905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68D1AE-F602-C70C-2739-988E232B3410}"/>
              </a:ext>
            </a:extLst>
          </p:cNvPr>
          <p:cNvSpPr/>
          <p:nvPr/>
        </p:nvSpPr>
        <p:spPr>
          <a:xfrm>
            <a:off x="15877309" y="7268567"/>
            <a:ext cx="71905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7DFFFD-ECD4-9945-7503-2D6AF7409504}"/>
              </a:ext>
            </a:extLst>
          </p:cNvPr>
          <p:cNvSpPr/>
          <p:nvPr/>
        </p:nvSpPr>
        <p:spPr>
          <a:xfrm>
            <a:off x="15877310" y="914400"/>
            <a:ext cx="719050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B1C61D-29DD-CDF8-ECC2-A9043E6A08D6}"/>
              </a:ext>
            </a:extLst>
          </p:cNvPr>
          <p:cNvSpPr/>
          <p:nvPr/>
        </p:nvSpPr>
        <p:spPr>
          <a:xfrm>
            <a:off x="13565836" y="9865551"/>
            <a:ext cx="753755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25CD84-0D1D-69F0-9879-9A9E6E3575E5}"/>
              </a:ext>
            </a:extLst>
          </p:cNvPr>
          <p:cNvSpPr/>
          <p:nvPr/>
        </p:nvSpPr>
        <p:spPr>
          <a:xfrm>
            <a:off x="18163308" y="11752240"/>
            <a:ext cx="309247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DCF3C60-FE78-E2AC-A707-98DA7743D11E}"/>
              </a:ext>
            </a:extLst>
          </p:cNvPr>
          <p:cNvSpPr/>
          <p:nvPr/>
        </p:nvSpPr>
        <p:spPr>
          <a:xfrm>
            <a:off x="3717798" y="13642043"/>
            <a:ext cx="95891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6606061-CC55-0175-38F4-252D2D07277B}"/>
              </a:ext>
            </a:extLst>
          </p:cNvPr>
          <p:cNvSpPr/>
          <p:nvPr/>
        </p:nvSpPr>
        <p:spPr>
          <a:xfrm>
            <a:off x="3870198" y="15676731"/>
            <a:ext cx="95891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FC44625-81B8-FC1B-9E9D-E1CC1689F54A}"/>
              </a:ext>
            </a:extLst>
          </p:cNvPr>
          <p:cNvSpPr/>
          <p:nvPr/>
        </p:nvSpPr>
        <p:spPr>
          <a:xfrm>
            <a:off x="3717798" y="17688196"/>
            <a:ext cx="95891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AA56B6-1AD6-EB7A-4AB1-3EC7BB162AC4}"/>
              </a:ext>
            </a:extLst>
          </p:cNvPr>
          <p:cNvSpPr/>
          <p:nvPr/>
        </p:nvSpPr>
        <p:spPr>
          <a:xfrm>
            <a:off x="3717797" y="19975874"/>
            <a:ext cx="95891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EA37555-45F1-656C-6732-768EB8C48210}"/>
              </a:ext>
            </a:extLst>
          </p:cNvPr>
          <p:cNvSpPr/>
          <p:nvPr/>
        </p:nvSpPr>
        <p:spPr>
          <a:xfrm>
            <a:off x="3870197" y="22076502"/>
            <a:ext cx="94317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70F5D24-D672-C5E5-296C-CCFA31F956EC}"/>
              </a:ext>
            </a:extLst>
          </p:cNvPr>
          <p:cNvSpPr/>
          <p:nvPr/>
        </p:nvSpPr>
        <p:spPr>
          <a:xfrm>
            <a:off x="13625578" y="16302661"/>
            <a:ext cx="7796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08A7AD-3FF7-C1F2-992B-AE43D4184EFC}"/>
              </a:ext>
            </a:extLst>
          </p:cNvPr>
          <p:cNvSpPr/>
          <p:nvPr/>
        </p:nvSpPr>
        <p:spPr>
          <a:xfrm>
            <a:off x="13667707" y="14143823"/>
            <a:ext cx="760193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AB020A-AEB0-8189-AE8D-BEDE04AE28E6}"/>
              </a:ext>
            </a:extLst>
          </p:cNvPr>
          <p:cNvSpPr/>
          <p:nvPr/>
        </p:nvSpPr>
        <p:spPr>
          <a:xfrm>
            <a:off x="13625578" y="17945416"/>
            <a:ext cx="76440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C494B7F-85C9-EC27-014A-603675BD7631}"/>
              </a:ext>
            </a:extLst>
          </p:cNvPr>
          <p:cNvSpPr/>
          <p:nvPr/>
        </p:nvSpPr>
        <p:spPr>
          <a:xfrm>
            <a:off x="13667707" y="20300401"/>
            <a:ext cx="72971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A105CD0-0AA7-39E8-E70C-C7FEC0612225}"/>
              </a:ext>
            </a:extLst>
          </p:cNvPr>
          <p:cNvSpPr/>
          <p:nvPr/>
        </p:nvSpPr>
        <p:spPr>
          <a:xfrm>
            <a:off x="13625578" y="22091887"/>
            <a:ext cx="753755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8810A8C-229D-DFD4-5E8D-E3F9AB1EAC0F}"/>
              </a:ext>
            </a:extLst>
          </p:cNvPr>
          <p:cNvSpPr/>
          <p:nvPr/>
        </p:nvSpPr>
        <p:spPr>
          <a:xfrm>
            <a:off x="30070711" y="899126"/>
            <a:ext cx="217287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6C00EE8-2DBB-8300-210E-EC7CF255FF56}"/>
              </a:ext>
            </a:extLst>
          </p:cNvPr>
          <p:cNvSpPr/>
          <p:nvPr/>
        </p:nvSpPr>
        <p:spPr>
          <a:xfrm>
            <a:off x="30109185" y="3605255"/>
            <a:ext cx="22226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D836ECE-25D5-CD5E-E718-5E84DBEA2A30}"/>
              </a:ext>
            </a:extLst>
          </p:cNvPr>
          <p:cNvSpPr/>
          <p:nvPr/>
        </p:nvSpPr>
        <p:spPr>
          <a:xfrm>
            <a:off x="30065068" y="5872665"/>
            <a:ext cx="22226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B1A08A5-DE3C-60AE-A7B7-736D94FD931C}"/>
              </a:ext>
            </a:extLst>
          </p:cNvPr>
          <p:cNvSpPr/>
          <p:nvPr/>
        </p:nvSpPr>
        <p:spPr>
          <a:xfrm>
            <a:off x="30024962" y="7762357"/>
            <a:ext cx="22226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08250A6-776D-C0ED-2FF9-410D1D6E6786}"/>
              </a:ext>
            </a:extLst>
          </p:cNvPr>
          <p:cNvSpPr/>
          <p:nvPr/>
        </p:nvSpPr>
        <p:spPr>
          <a:xfrm>
            <a:off x="27598255" y="9646939"/>
            <a:ext cx="468945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22FE216-7652-8BFC-508B-39109F31C40E}"/>
              </a:ext>
            </a:extLst>
          </p:cNvPr>
          <p:cNvSpPr/>
          <p:nvPr/>
        </p:nvSpPr>
        <p:spPr>
          <a:xfrm>
            <a:off x="27879352" y="13708884"/>
            <a:ext cx="414492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7629642-D965-50EB-1F13-BF2E5E498C53}"/>
              </a:ext>
            </a:extLst>
          </p:cNvPr>
          <p:cNvSpPr/>
          <p:nvPr/>
        </p:nvSpPr>
        <p:spPr>
          <a:xfrm>
            <a:off x="27738803" y="16020890"/>
            <a:ext cx="44260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9B3D912-70E5-3BD2-83C1-ED789E6AE1FE}"/>
              </a:ext>
            </a:extLst>
          </p:cNvPr>
          <p:cNvSpPr/>
          <p:nvPr/>
        </p:nvSpPr>
        <p:spPr>
          <a:xfrm>
            <a:off x="27810272" y="17905472"/>
            <a:ext cx="44260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48656FC-4DF5-C5D7-3283-15282C049B74}"/>
              </a:ext>
            </a:extLst>
          </p:cNvPr>
          <p:cNvSpPr/>
          <p:nvPr/>
        </p:nvSpPr>
        <p:spPr>
          <a:xfrm>
            <a:off x="27810272" y="19919182"/>
            <a:ext cx="44260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568EF42-C3A0-D76B-C477-6246EA10D89D}"/>
              </a:ext>
            </a:extLst>
          </p:cNvPr>
          <p:cNvSpPr/>
          <p:nvPr/>
        </p:nvSpPr>
        <p:spPr>
          <a:xfrm>
            <a:off x="27852057" y="21990852"/>
            <a:ext cx="44260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0946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6A44AE-006F-FF9F-8264-1DB0151117EF}"/>
              </a:ext>
            </a:extLst>
          </p:cNvPr>
          <p:cNvSpPr/>
          <p:nvPr/>
        </p:nvSpPr>
        <p:spPr>
          <a:xfrm>
            <a:off x="3666621" y="2089701"/>
            <a:ext cx="516785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E2E153-BAEB-4970-A9FE-BD76B8DFAA7A}"/>
              </a:ext>
            </a:extLst>
          </p:cNvPr>
          <p:cNvSpPr/>
          <p:nvPr/>
        </p:nvSpPr>
        <p:spPr>
          <a:xfrm>
            <a:off x="3843583" y="4197092"/>
            <a:ext cx="51678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A4243F-4656-FECF-85DB-229CBA1D07DC}"/>
              </a:ext>
            </a:extLst>
          </p:cNvPr>
          <p:cNvSpPr/>
          <p:nvPr/>
        </p:nvSpPr>
        <p:spPr>
          <a:xfrm>
            <a:off x="3575627" y="6467050"/>
            <a:ext cx="51678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7AF34E-4C6C-784E-16A9-771BCC17016A}"/>
              </a:ext>
            </a:extLst>
          </p:cNvPr>
          <p:cNvSpPr/>
          <p:nvPr/>
        </p:nvSpPr>
        <p:spPr>
          <a:xfrm>
            <a:off x="3728027" y="8254653"/>
            <a:ext cx="516785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65E1F1-6D9A-ED89-64C4-BC31FE552571}"/>
              </a:ext>
            </a:extLst>
          </p:cNvPr>
          <p:cNvSpPr/>
          <p:nvPr/>
        </p:nvSpPr>
        <p:spPr>
          <a:xfrm>
            <a:off x="3728026" y="12934100"/>
            <a:ext cx="28390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F4C915-F220-7CC4-B49C-5BA1A2435C92}"/>
              </a:ext>
            </a:extLst>
          </p:cNvPr>
          <p:cNvSpPr/>
          <p:nvPr/>
        </p:nvSpPr>
        <p:spPr>
          <a:xfrm>
            <a:off x="3807170" y="14721703"/>
            <a:ext cx="275988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281AD2-209E-8D68-52DF-AAFD9EB61979}"/>
              </a:ext>
            </a:extLst>
          </p:cNvPr>
          <p:cNvSpPr/>
          <p:nvPr/>
        </p:nvSpPr>
        <p:spPr>
          <a:xfrm>
            <a:off x="3666621" y="17033709"/>
            <a:ext cx="294705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BBAB29-9C64-F7A3-38DB-83DAB064FB58}"/>
              </a:ext>
            </a:extLst>
          </p:cNvPr>
          <p:cNvSpPr/>
          <p:nvPr/>
        </p:nvSpPr>
        <p:spPr>
          <a:xfrm>
            <a:off x="3738090" y="18918291"/>
            <a:ext cx="294705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BA5F2E-E13E-68C9-F984-5D7F0FFC02FB}"/>
              </a:ext>
            </a:extLst>
          </p:cNvPr>
          <p:cNvSpPr/>
          <p:nvPr/>
        </p:nvSpPr>
        <p:spPr>
          <a:xfrm>
            <a:off x="3738090" y="20932001"/>
            <a:ext cx="294705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851DB1-82D6-9746-B253-8931BD6CAAB4}"/>
              </a:ext>
            </a:extLst>
          </p:cNvPr>
          <p:cNvSpPr/>
          <p:nvPr/>
        </p:nvSpPr>
        <p:spPr>
          <a:xfrm>
            <a:off x="3779875" y="23003671"/>
            <a:ext cx="294705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C06E0E-DE1C-1617-E579-ACE17464D0AF}"/>
              </a:ext>
            </a:extLst>
          </p:cNvPr>
          <p:cNvSpPr txBox="1"/>
          <p:nvPr/>
        </p:nvSpPr>
        <p:spPr>
          <a:xfrm>
            <a:off x="12635346" y="290946"/>
            <a:ext cx="7481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</a:rPr>
              <a:t>跟前面一模一樣的段落比</a:t>
            </a:r>
            <a:endParaRPr lang="en-US" altLang="zh-TW" sz="4000" dirty="0">
              <a:solidFill>
                <a:srgbClr val="FF0000"/>
              </a:solidFill>
            </a:endParaRPr>
          </a:p>
          <a:p>
            <a:r>
              <a:rPr lang="zh-TW" altLang="en-US" sz="4000" dirty="0">
                <a:solidFill>
                  <a:srgbClr val="FF0000"/>
                </a:solidFill>
              </a:rPr>
              <a:t>這裡少了一個反覆記號的開頭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3AC891D-4253-BD03-1EC4-2F8089142731}"/>
              </a:ext>
            </a:extLst>
          </p:cNvPr>
          <p:cNvSpPr txBox="1"/>
          <p:nvPr/>
        </p:nvSpPr>
        <p:spPr>
          <a:xfrm>
            <a:off x="12635346" y="1614385"/>
            <a:ext cx="1537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|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DF1087-8CAC-EAAB-A024-47EF13AAED04}"/>
              </a:ext>
            </a:extLst>
          </p:cNvPr>
          <p:cNvSpPr/>
          <p:nvPr/>
        </p:nvSpPr>
        <p:spPr>
          <a:xfrm>
            <a:off x="15046036" y="2089701"/>
            <a:ext cx="169579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D34AFF-5668-FD6D-EDDD-969A33B87132}"/>
              </a:ext>
            </a:extLst>
          </p:cNvPr>
          <p:cNvSpPr/>
          <p:nvPr/>
        </p:nvSpPr>
        <p:spPr>
          <a:xfrm>
            <a:off x="15046035" y="4197092"/>
            <a:ext cx="169579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843F7A-492B-BE9B-DE49-F5406A3DD21B}"/>
              </a:ext>
            </a:extLst>
          </p:cNvPr>
          <p:cNvSpPr/>
          <p:nvPr/>
        </p:nvSpPr>
        <p:spPr>
          <a:xfrm>
            <a:off x="15046036" y="6371491"/>
            <a:ext cx="169579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8304F6-E6B7-E638-34E3-EEA9B924C6DB}"/>
              </a:ext>
            </a:extLst>
          </p:cNvPr>
          <p:cNvSpPr/>
          <p:nvPr/>
        </p:nvSpPr>
        <p:spPr>
          <a:xfrm flipV="1">
            <a:off x="15198436" y="8231580"/>
            <a:ext cx="16957963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8772A6-5BAE-2622-6B18-DEEBFD4EC948}"/>
              </a:ext>
            </a:extLst>
          </p:cNvPr>
          <p:cNvSpPr/>
          <p:nvPr/>
        </p:nvSpPr>
        <p:spPr>
          <a:xfrm flipV="1">
            <a:off x="25410695" y="10440918"/>
            <a:ext cx="6745704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356363-32B9-2DA1-C2F0-E304D437ECAE}"/>
              </a:ext>
            </a:extLst>
          </p:cNvPr>
          <p:cNvSpPr/>
          <p:nvPr/>
        </p:nvSpPr>
        <p:spPr>
          <a:xfrm flipV="1">
            <a:off x="12635346" y="12309652"/>
            <a:ext cx="19368652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DCBE0D0-1543-1BB2-B32D-985FC932A525}"/>
              </a:ext>
            </a:extLst>
          </p:cNvPr>
          <p:cNvSpPr/>
          <p:nvPr/>
        </p:nvSpPr>
        <p:spPr>
          <a:xfrm>
            <a:off x="12635346" y="14640503"/>
            <a:ext cx="1936865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A8BACB-30D9-F727-D9A0-C6628FE91116}"/>
              </a:ext>
            </a:extLst>
          </p:cNvPr>
          <p:cNvSpPr/>
          <p:nvPr/>
        </p:nvSpPr>
        <p:spPr>
          <a:xfrm flipV="1">
            <a:off x="12635346" y="16374559"/>
            <a:ext cx="19368653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E50B822-17E2-649B-FDAF-DB4F82F19E3C}"/>
              </a:ext>
            </a:extLst>
          </p:cNvPr>
          <p:cNvSpPr/>
          <p:nvPr/>
        </p:nvSpPr>
        <p:spPr>
          <a:xfrm flipV="1">
            <a:off x="12635346" y="18369326"/>
            <a:ext cx="19368653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D80C693-0F34-84A6-F9FD-9D511D0B02CB}"/>
              </a:ext>
            </a:extLst>
          </p:cNvPr>
          <p:cNvSpPr/>
          <p:nvPr/>
        </p:nvSpPr>
        <p:spPr>
          <a:xfrm flipV="1">
            <a:off x="12635345" y="20485745"/>
            <a:ext cx="19368653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72162BC-06FB-B01B-DF8E-91BC0299A028}"/>
              </a:ext>
            </a:extLst>
          </p:cNvPr>
          <p:cNvSpPr/>
          <p:nvPr/>
        </p:nvSpPr>
        <p:spPr>
          <a:xfrm flipV="1">
            <a:off x="12635344" y="22646615"/>
            <a:ext cx="19368653" cy="1730762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108F695-AAB5-EAE8-6C4A-93B24EC6F2A9}"/>
              </a:ext>
            </a:extLst>
          </p:cNvPr>
          <p:cNvSpPr txBox="1"/>
          <p:nvPr/>
        </p:nvSpPr>
        <p:spPr>
          <a:xfrm>
            <a:off x="12755431" y="2322271"/>
            <a:ext cx="1537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1680</a:t>
            </a:r>
            <a:endParaRPr lang="zh-TW" alt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444885-F5FA-70E9-03CF-3C80E7C36A8C}"/>
              </a:ext>
            </a:extLst>
          </p:cNvPr>
          <p:cNvSpPr/>
          <p:nvPr/>
        </p:nvSpPr>
        <p:spPr>
          <a:xfrm>
            <a:off x="3421017" y="1750630"/>
            <a:ext cx="940579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C45171-730B-FCAC-1208-698E29E75639}"/>
              </a:ext>
            </a:extLst>
          </p:cNvPr>
          <p:cNvSpPr/>
          <p:nvPr/>
        </p:nvSpPr>
        <p:spPr>
          <a:xfrm>
            <a:off x="3636442" y="3792205"/>
            <a:ext cx="94057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95D9E1-FAA0-097D-66DC-E481E3510C00}"/>
              </a:ext>
            </a:extLst>
          </p:cNvPr>
          <p:cNvSpPr/>
          <p:nvPr/>
        </p:nvSpPr>
        <p:spPr>
          <a:xfrm>
            <a:off x="3573417" y="5833780"/>
            <a:ext cx="94057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9CF385-6B7C-2C04-CCEC-37D674AD6C94}"/>
              </a:ext>
            </a:extLst>
          </p:cNvPr>
          <p:cNvSpPr/>
          <p:nvPr/>
        </p:nvSpPr>
        <p:spPr>
          <a:xfrm>
            <a:off x="3573417" y="8487966"/>
            <a:ext cx="97208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06ACAA-5ED1-69E3-6D6A-59EDAA86C5ED}"/>
              </a:ext>
            </a:extLst>
          </p:cNvPr>
          <p:cNvSpPr/>
          <p:nvPr/>
        </p:nvSpPr>
        <p:spPr>
          <a:xfrm>
            <a:off x="3573417" y="10529542"/>
            <a:ext cx="94057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9E2680-DBDE-BBC0-0909-5BADC08441CD}"/>
              </a:ext>
            </a:extLst>
          </p:cNvPr>
          <p:cNvSpPr/>
          <p:nvPr/>
        </p:nvSpPr>
        <p:spPr>
          <a:xfrm>
            <a:off x="3573416" y="12862063"/>
            <a:ext cx="138001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708750-D8C3-EE71-F057-87A7F804B805}"/>
              </a:ext>
            </a:extLst>
          </p:cNvPr>
          <p:cNvSpPr/>
          <p:nvPr/>
        </p:nvSpPr>
        <p:spPr>
          <a:xfrm>
            <a:off x="10836443" y="14734672"/>
            <a:ext cx="22057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392332-96A1-BEC8-4708-C1BF6FA86EB5}"/>
              </a:ext>
            </a:extLst>
          </p:cNvPr>
          <p:cNvSpPr/>
          <p:nvPr/>
        </p:nvSpPr>
        <p:spPr>
          <a:xfrm>
            <a:off x="3573417" y="16776248"/>
            <a:ext cx="726302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236900-89A0-97DA-A8C5-04757F4475E2}"/>
              </a:ext>
            </a:extLst>
          </p:cNvPr>
          <p:cNvSpPr/>
          <p:nvPr/>
        </p:nvSpPr>
        <p:spPr>
          <a:xfrm>
            <a:off x="3262620" y="18817824"/>
            <a:ext cx="75738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169249-204B-9F5D-BC74-2B7673C452D3}"/>
              </a:ext>
            </a:extLst>
          </p:cNvPr>
          <p:cNvSpPr/>
          <p:nvPr/>
        </p:nvSpPr>
        <p:spPr>
          <a:xfrm>
            <a:off x="3567420" y="21286076"/>
            <a:ext cx="75738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86C64D-76D0-D28A-C5E2-8AC6B939B87C}"/>
              </a:ext>
            </a:extLst>
          </p:cNvPr>
          <p:cNvSpPr/>
          <p:nvPr/>
        </p:nvSpPr>
        <p:spPr>
          <a:xfrm>
            <a:off x="3415019" y="22883586"/>
            <a:ext cx="75738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DA4DEB-54E9-EF6C-7E66-657DEE4B6827}"/>
              </a:ext>
            </a:extLst>
          </p:cNvPr>
          <p:cNvSpPr/>
          <p:nvPr/>
        </p:nvSpPr>
        <p:spPr>
          <a:xfrm>
            <a:off x="3388398" y="24970493"/>
            <a:ext cx="75738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3B24E3-0B53-13DB-6AEF-3F3B3B587AD9}"/>
              </a:ext>
            </a:extLst>
          </p:cNvPr>
          <p:cNvSpPr/>
          <p:nvPr/>
        </p:nvSpPr>
        <p:spPr>
          <a:xfrm>
            <a:off x="11235296" y="16787345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FCE4A59-24ED-160D-33D0-7F374A76E9BE}"/>
              </a:ext>
            </a:extLst>
          </p:cNvPr>
          <p:cNvSpPr/>
          <p:nvPr/>
        </p:nvSpPr>
        <p:spPr>
          <a:xfrm>
            <a:off x="11141243" y="19294239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48973B-F4E1-3A52-A946-4D228931B60C}"/>
              </a:ext>
            </a:extLst>
          </p:cNvPr>
          <p:cNvSpPr/>
          <p:nvPr/>
        </p:nvSpPr>
        <p:spPr>
          <a:xfrm>
            <a:off x="11214576" y="20737340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743EB0-75F0-28E1-3C89-3A8E86CC5AF5}"/>
              </a:ext>
            </a:extLst>
          </p:cNvPr>
          <p:cNvSpPr/>
          <p:nvPr/>
        </p:nvSpPr>
        <p:spPr>
          <a:xfrm>
            <a:off x="11214576" y="22903893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30DE5-C2ED-7FF4-4987-B0DC60D2960D}"/>
              </a:ext>
            </a:extLst>
          </p:cNvPr>
          <p:cNvSpPr/>
          <p:nvPr/>
        </p:nvSpPr>
        <p:spPr>
          <a:xfrm>
            <a:off x="11235296" y="25070895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0FB7D70-494C-EF6F-7249-2E924DB447F3}"/>
              </a:ext>
            </a:extLst>
          </p:cNvPr>
          <p:cNvSpPr/>
          <p:nvPr/>
        </p:nvSpPr>
        <p:spPr>
          <a:xfrm>
            <a:off x="15566662" y="16826538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4B980C4-59CC-A642-742E-7DBC6AB89EB3}"/>
              </a:ext>
            </a:extLst>
          </p:cNvPr>
          <p:cNvSpPr/>
          <p:nvPr/>
        </p:nvSpPr>
        <p:spPr>
          <a:xfrm>
            <a:off x="15472609" y="19333432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75DD5D-8352-AD9A-6977-AB690ABF189C}"/>
              </a:ext>
            </a:extLst>
          </p:cNvPr>
          <p:cNvSpPr/>
          <p:nvPr/>
        </p:nvSpPr>
        <p:spPr>
          <a:xfrm>
            <a:off x="15545942" y="20776533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5F7F552-98DF-60C4-4C0A-39F76F9D0641}"/>
              </a:ext>
            </a:extLst>
          </p:cNvPr>
          <p:cNvSpPr/>
          <p:nvPr/>
        </p:nvSpPr>
        <p:spPr>
          <a:xfrm>
            <a:off x="15545942" y="22943086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663265-94E3-FE52-CBA8-8DE225B7B5A5}"/>
              </a:ext>
            </a:extLst>
          </p:cNvPr>
          <p:cNvSpPr/>
          <p:nvPr/>
        </p:nvSpPr>
        <p:spPr>
          <a:xfrm>
            <a:off x="15566662" y="25110088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0641ACD-6153-83E0-F94B-67DA1EA7C001}"/>
              </a:ext>
            </a:extLst>
          </p:cNvPr>
          <p:cNvSpPr/>
          <p:nvPr/>
        </p:nvSpPr>
        <p:spPr>
          <a:xfrm>
            <a:off x="20153881" y="16868442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6E51BA-624C-40B3-5D73-875BA11B6B7D}"/>
              </a:ext>
            </a:extLst>
          </p:cNvPr>
          <p:cNvSpPr/>
          <p:nvPr/>
        </p:nvSpPr>
        <p:spPr>
          <a:xfrm>
            <a:off x="20059828" y="19375336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9B76A3-F091-F1C9-9F74-31B835B8F0B7}"/>
              </a:ext>
            </a:extLst>
          </p:cNvPr>
          <p:cNvSpPr/>
          <p:nvPr/>
        </p:nvSpPr>
        <p:spPr>
          <a:xfrm>
            <a:off x="20133161" y="20818437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C8A149-6C83-491B-77A2-A8435D30D89E}"/>
              </a:ext>
            </a:extLst>
          </p:cNvPr>
          <p:cNvSpPr/>
          <p:nvPr/>
        </p:nvSpPr>
        <p:spPr>
          <a:xfrm>
            <a:off x="20133161" y="22984990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C419B6B-A047-705E-78E4-60DC9701A6A9}"/>
              </a:ext>
            </a:extLst>
          </p:cNvPr>
          <p:cNvSpPr/>
          <p:nvPr/>
        </p:nvSpPr>
        <p:spPr>
          <a:xfrm>
            <a:off x="20153881" y="25151992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D20803B-16F1-A950-6D51-136F663518FD}"/>
              </a:ext>
            </a:extLst>
          </p:cNvPr>
          <p:cNvSpPr/>
          <p:nvPr/>
        </p:nvSpPr>
        <p:spPr>
          <a:xfrm>
            <a:off x="13267966" y="2094807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0622D87-6375-C0EC-8A76-9E77B6E4C22A}"/>
              </a:ext>
            </a:extLst>
          </p:cNvPr>
          <p:cNvSpPr/>
          <p:nvPr/>
        </p:nvSpPr>
        <p:spPr>
          <a:xfrm>
            <a:off x="13294231" y="4478176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4B1D88D-C194-D21D-1163-81644D029CC5}"/>
              </a:ext>
            </a:extLst>
          </p:cNvPr>
          <p:cNvSpPr/>
          <p:nvPr/>
        </p:nvSpPr>
        <p:spPr>
          <a:xfrm>
            <a:off x="13446631" y="6389570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314F014-74C2-CD8D-658F-A0497635DB23}"/>
              </a:ext>
            </a:extLst>
          </p:cNvPr>
          <p:cNvSpPr/>
          <p:nvPr/>
        </p:nvSpPr>
        <p:spPr>
          <a:xfrm>
            <a:off x="13446630" y="8666910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66C3A5B-3F0E-0D73-8827-4B59C95D2F8E}"/>
              </a:ext>
            </a:extLst>
          </p:cNvPr>
          <p:cNvSpPr/>
          <p:nvPr/>
        </p:nvSpPr>
        <p:spPr>
          <a:xfrm>
            <a:off x="17444854" y="2028706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C68FF67-3928-5606-0A09-A09094BB5D0B}"/>
              </a:ext>
            </a:extLst>
          </p:cNvPr>
          <p:cNvSpPr/>
          <p:nvPr/>
        </p:nvSpPr>
        <p:spPr>
          <a:xfrm>
            <a:off x="17471119" y="4412075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C0C1E19-4DD1-6B63-7E5C-EF56654E92C1}"/>
              </a:ext>
            </a:extLst>
          </p:cNvPr>
          <p:cNvSpPr/>
          <p:nvPr/>
        </p:nvSpPr>
        <p:spPr>
          <a:xfrm>
            <a:off x="17623519" y="6323469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CB3F336-7571-07B5-36C5-0A95BDF2B528}"/>
              </a:ext>
            </a:extLst>
          </p:cNvPr>
          <p:cNvSpPr/>
          <p:nvPr/>
        </p:nvSpPr>
        <p:spPr>
          <a:xfrm>
            <a:off x="17623518" y="8600809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BA2F83E-B1FB-6CD4-4945-E668D39F94F7}"/>
              </a:ext>
            </a:extLst>
          </p:cNvPr>
          <p:cNvSpPr/>
          <p:nvPr/>
        </p:nvSpPr>
        <p:spPr>
          <a:xfrm>
            <a:off x="22024502" y="1850784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419DB8E-354A-FFB3-20DC-BD99DF782F95}"/>
              </a:ext>
            </a:extLst>
          </p:cNvPr>
          <p:cNvSpPr/>
          <p:nvPr/>
        </p:nvSpPr>
        <p:spPr>
          <a:xfrm>
            <a:off x="22050767" y="4234153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88C9CE3-0DA1-5A7B-BC34-C568F490AD07}"/>
              </a:ext>
            </a:extLst>
          </p:cNvPr>
          <p:cNvSpPr/>
          <p:nvPr/>
        </p:nvSpPr>
        <p:spPr>
          <a:xfrm>
            <a:off x="22203167" y="6145547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1323524-77F0-9AD1-F845-37040606D093}"/>
              </a:ext>
            </a:extLst>
          </p:cNvPr>
          <p:cNvSpPr/>
          <p:nvPr/>
        </p:nvSpPr>
        <p:spPr>
          <a:xfrm>
            <a:off x="22203166" y="8422887"/>
            <a:ext cx="18069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BBA76D4-D384-DAE6-24D4-15550ECB32D4}"/>
              </a:ext>
            </a:extLst>
          </p:cNvPr>
          <p:cNvSpPr/>
          <p:nvPr/>
        </p:nvSpPr>
        <p:spPr>
          <a:xfrm>
            <a:off x="24883820" y="8485102"/>
            <a:ext cx="72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1DC0FA-A1EA-42AA-7767-3677B588078F}"/>
              </a:ext>
            </a:extLst>
          </p:cNvPr>
          <p:cNvSpPr/>
          <p:nvPr/>
        </p:nvSpPr>
        <p:spPr>
          <a:xfrm>
            <a:off x="30276882" y="4257466"/>
            <a:ext cx="180693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0A8E24B-6DE6-8811-B1F8-17389255A4E9}"/>
              </a:ext>
            </a:extLst>
          </p:cNvPr>
          <p:cNvSpPr/>
          <p:nvPr/>
        </p:nvSpPr>
        <p:spPr>
          <a:xfrm>
            <a:off x="30250227" y="6203188"/>
            <a:ext cx="180693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2C8B233-5B6D-67C6-3020-AD88A0B491EB}"/>
              </a:ext>
            </a:extLst>
          </p:cNvPr>
          <p:cNvSpPr/>
          <p:nvPr/>
        </p:nvSpPr>
        <p:spPr>
          <a:xfrm>
            <a:off x="26676881" y="17245992"/>
            <a:ext cx="53802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B20AB92-41FA-AABE-503A-893E7BD045B3}"/>
              </a:ext>
            </a:extLst>
          </p:cNvPr>
          <p:cNvSpPr/>
          <p:nvPr/>
        </p:nvSpPr>
        <p:spPr>
          <a:xfrm>
            <a:off x="26829281" y="19270757"/>
            <a:ext cx="53802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259A723-BC00-29ED-356A-33FEF12B6EB6}"/>
              </a:ext>
            </a:extLst>
          </p:cNvPr>
          <p:cNvSpPr/>
          <p:nvPr/>
        </p:nvSpPr>
        <p:spPr>
          <a:xfrm>
            <a:off x="26834710" y="20889820"/>
            <a:ext cx="53802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FA705E0-C487-2501-7135-1548D1E7D4AD}"/>
              </a:ext>
            </a:extLst>
          </p:cNvPr>
          <p:cNvSpPr/>
          <p:nvPr/>
        </p:nvSpPr>
        <p:spPr>
          <a:xfrm>
            <a:off x="26603753" y="22944793"/>
            <a:ext cx="53802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C806D15-3CB8-EBA6-0F28-3C94BB520DB3}"/>
              </a:ext>
            </a:extLst>
          </p:cNvPr>
          <p:cNvSpPr/>
          <p:nvPr/>
        </p:nvSpPr>
        <p:spPr>
          <a:xfrm>
            <a:off x="26756153" y="25070895"/>
            <a:ext cx="53802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49D24F-7FF4-8D67-5B12-654D9EA46827}"/>
              </a:ext>
            </a:extLst>
          </p:cNvPr>
          <p:cNvSpPr/>
          <p:nvPr/>
        </p:nvSpPr>
        <p:spPr>
          <a:xfrm>
            <a:off x="3806029" y="23006287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F7F67A-EE68-8695-CE4E-A3BDE7F4D6D9}"/>
              </a:ext>
            </a:extLst>
          </p:cNvPr>
          <p:cNvSpPr/>
          <p:nvPr/>
        </p:nvSpPr>
        <p:spPr>
          <a:xfrm>
            <a:off x="3806028" y="25276244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5294CA-CD00-D17C-F1A2-D91FEF715970}"/>
              </a:ext>
            </a:extLst>
          </p:cNvPr>
          <p:cNvSpPr/>
          <p:nvPr/>
        </p:nvSpPr>
        <p:spPr>
          <a:xfrm>
            <a:off x="3806029" y="27546201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0603EF-3473-386D-84B3-CE08E30E96F1}"/>
              </a:ext>
            </a:extLst>
          </p:cNvPr>
          <p:cNvSpPr/>
          <p:nvPr/>
        </p:nvSpPr>
        <p:spPr>
          <a:xfrm>
            <a:off x="3806028" y="19096373"/>
            <a:ext cx="279573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500340-3B4C-BED5-7526-32A47A759C88}"/>
              </a:ext>
            </a:extLst>
          </p:cNvPr>
          <p:cNvSpPr/>
          <p:nvPr/>
        </p:nvSpPr>
        <p:spPr>
          <a:xfrm>
            <a:off x="3806028" y="21051330"/>
            <a:ext cx="259951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4CFD95-2354-5C33-5051-36EE1DA2547E}"/>
              </a:ext>
            </a:extLst>
          </p:cNvPr>
          <p:cNvSpPr/>
          <p:nvPr/>
        </p:nvSpPr>
        <p:spPr>
          <a:xfrm>
            <a:off x="3421018" y="16985129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63C579-38BD-2357-EC97-722B757E294A}"/>
              </a:ext>
            </a:extLst>
          </p:cNvPr>
          <p:cNvSpPr/>
          <p:nvPr/>
        </p:nvSpPr>
        <p:spPr>
          <a:xfrm>
            <a:off x="3573418" y="15220151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4F949F-8375-27DE-BB23-F7644213EE78}"/>
              </a:ext>
            </a:extLst>
          </p:cNvPr>
          <p:cNvSpPr/>
          <p:nvPr/>
        </p:nvSpPr>
        <p:spPr>
          <a:xfrm>
            <a:off x="3725818" y="13075215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1BEAC7-F2CE-039F-DF11-14DAA087371B}"/>
              </a:ext>
            </a:extLst>
          </p:cNvPr>
          <p:cNvSpPr/>
          <p:nvPr/>
        </p:nvSpPr>
        <p:spPr>
          <a:xfrm>
            <a:off x="3806027" y="10916968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8CAB5C-E762-7205-3AA7-357B114FB778}"/>
              </a:ext>
            </a:extLst>
          </p:cNvPr>
          <p:cNvSpPr/>
          <p:nvPr/>
        </p:nvSpPr>
        <p:spPr>
          <a:xfrm>
            <a:off x="3573417" y="3952651"/>
            <a:ext cx="266980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F046D9-BBDB-29EB-3427-4FF091864787}"/>
              </a:ext>
            </a:extLst>
          </p:cNvPr>
          <p:cNvSpPr/>
          <p:nvPr/>
        </p:nvSpPr>
        <p:spPr>
          <a:xfrm>
            <a:off x="3725817" y="1841407"/>
            <a:ext cx="2803754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0F6E03-0F1E-2E45-C39F-816CC9B3B6CE}"/>
              </a:ext>
            </a:extLst>
          </p:cNvPr>
          <p:cNvSpPr/>
          <p:nvPr/>
        </p:nvSpPr>
        <p:spPr>
          <a:xfrm>
            <a:off x="3573418" y="6490722"/>
            <a:ext cx="2834234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A4CE22-F84B-28A6-8DC7-4CD190093022}"/>
              </a:ext>
            </a:extLst>
          </p:cNvPr>
          <p:cNvSpPr/>
          <p:nvPr/>
        </p:nvSpPr>
        <p:spPr>
          <a:xfrm>
            <a:off x="3806030" y="8288187"/>
            <a:ext cx="2646542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BB86AD-F785-477F-BACB-BA272B7EE20E}"/>
              </a:ext>
            </a:extLst>
          </p:cNvPr>
          <p:cNvSpPr/>
          <p:nvPr/>
        </p:nvSpPr>
        <p:spPr>
          <a:xfrm>
            <a:off x="30271454" y="4095744"/>
            <a:ext cx="187692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04CDE00-DEA3-BBB2-B386-CBE2E9E109ED}"/>
              </a:ext>
            </a:extLst>
          </p:cNvPr>
          <p:cNvSpPr/>
          <p:nvPr/>
        </p:nvSpPr>
        <p:spPr>
          <a:xfrm>
            <a:off x="30423854" y="8288187"/>
            <a:ext cx="187692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DDC44D2-457F-9117-EF34-D0E51F2EE254}"/>
              </a:ext>
            </a:extLst>
          </p:cNvPr>
          <p:cNvSpPr/>
          <p:nvPr/>
        </p:nvSpPr>
        <p:spPr>
          <a:xfrm>
            <a:off x="30271453" y="21004445"/>
            <a:ext cx="196307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BD462E-40B3-1449-35BE-0903C5005584}"/>
              </a:ext>
            </a:extLst>
          </p:cNvPr>
          <p:cNvSpPr txBox="1"/>
          <p:nvPr/>
        </p:nvSpPr>
        <p:spPr>
          <a:xfrm>
            <a:off x="30195672" y="692517"/>
            <a:ext cx="2114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228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858CF6C-539B-6B02-5308-56A0D124E5D6}"/>
              </a:ext>
            </a:extLst>
          </p:cNvPr>
          <p:cNvSpPr/>
          <p:nvPr/>
        </p:nvSpPr>
        <p:spPr>
          <a:xfrm>
            <a:off x="3950406" y="4032770"/>
            <a:ext cx="2581549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6CADC2-ADFF-418B-93A6-5128301A2D89}"/>
              </a:ext>
            </a:extLst>
          </p:cNvPr>
          <p:cNvSpPr/>
          <p:nvPr/>
        </p:nvSpPr>
        <p:spPr>
          <a:xfrm>
            <a:off x="12777537" y="2019485"/>
            <a:ext cx="1698836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C452A3-37BD-7C87-DAD7-CE26B0A0BDDC}"/>
              </a:ext>
            </a:extLst>
          </p:cNvPr>
          <p:cNvSpPr/>
          <p:nvPr/>
        </p:nvSpPr>
        <p:spPr>
          <a:xfrm>
            <a:off x="3950405" y="6682255"/>
            <a:ext cx="2581549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B74E6C-78C5-631A-509C-B9E449062B35}"/>
              </a:ext>
            </a:extLst>
          </p:cNvPr>
          <p:cNvSpPr/>
          <p:nvPr/>
        </p:nvSpPr>
        <p:spPr>
          <a:xfrm>
            <a:off x="3950404" y="8509953"/>
            <a:ext cx="2581549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FAA840-5DAD-5851-3EEE-A428CDB5E20E}"/>
              </a:ext>
            </a:extLst>
          </p:cNvPr>
          <p:cNvSpPr/>
          <p:nvPr/>
        </p:nvSpPr>
        <p:spPr>
          <a:xfrm>
            <a:off x="3534768" y="12542723"/>
            <a:ext cx="262311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CD2C5A-5115-3BB7-A3BE-D54832DFB2EE}"/>
              </a:ext>
            </a:extLst>
          </p:cNvPr>
          <p:cNvSpPr/>
          <p:nvPr/>
        </p:nvSpPr>
        <p:spPr>
          <a:xfrm>
            <a:off x="3534767" y="14562208"/>
            <a:ext cx="262311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3FC342-0B92-888B-6AE6-5D2A58B62874}"/>
              </a:ext>
            </a:extLst>
          </p:cNvPr>
          <p:cNvSpPr/>
          <p:nvPr/>
        </p:nvSpPr>
        <p:spPr>
          <a:xfrm>
            <a:off x="3534766" y="16767280"/>
            <a:ext cx="262311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F27EFB-0A42-8834-FB35-6A76A07AD95D}"/>
              </a:ext>
            </a:extLst>
          </p:cNvPr>
          <p:cNvSpPr/>
          <p:nvPr/>
        </p:nvSpPr>
        <p:spPr>
          <a:xfrm>
            <a:off x="3534771" y="18594978"/>
            <a:ext cx="262311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585A3F-3E73-83DD-82F5-87E109ACABAA}"/>
              </a:ext>
            </a:extLst>
          </p:cNvPr>
          <p:cNvSpPr/>
          <p:nvPr/>
        </p:nvSpPr>
        <p:spPr>
          <a:xfrm>
            <a:off x="3534771" y="20575770"/>
            <a:ext cx="262311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E1D35E-7107-4FC6-E6AD-BF9545189743}"/>
              </a:ext>
            </a:extLst>
          </p:cNvPr>
          <p:cNvSpPr/>
          <p:nvPr/>
        </p:nvSpPr>
        <p:spPr>
          <a:xfrm>
            <a:off x="29765905" y="10368874"/>
            <a:ext cx="206432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4067E85-3637-8E5D-6B66-B26B8025215B}"/>
              </a:ext>
            </a:extLst>
          </p:cNvPr>
          <p:cNvSpPr/>
          <p:nvPr/>
        </p:nvSpPr>
        <p:spPr>
          <a:xfrm>
            <a:off x="3674846" y="10761729"/>
            <a:ext cx="246099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D5A541-2CEB-042A-4CE7-861856CEBF56}"/>
              </a:ext>
            </a:extLst>
          </p:cNvPr>
          <p:cNvSpPr/>
          <p:nvPr/>
        </p:nvSpPr>
        <p:spPr>
          <a:xfrm>
            <a:off x="3674840" y="1929876"/>
            <a:ext cx="247546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2E8F62-B0D4-7256-F9ED-7A1775137E1B}"/>
              </a:ext>
            </a:extLst>
          </p:cNvPr>
          <p:cNvSpPr/>
          <p:nvPr/>
        </p:nvSpPr>
        <p:spPr>
          <a:xfrm>
            <a:off x="3827240" y="4109976"/>
            <a:ext cx="247546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B9B90C-B7C9-8885-1719-10A15CA1A065}"/>
              </a:ext>
            </a:extLst>
          </p:cNvPr>
          <p:cNvSpPr/>
          <p:nvPr/>
        </p:nvSpPr>
        <p:spPr>
          <a:xfrm>
            <a:off x="3827239" y="6216088"/>
            <a:ext cx="247546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E0F809-5A63-8F24-D81A-33B935D7D1D7}"/>
              </a:ext>
            </a:extLst>
          </p:cNvPr>
          <p:cNvSpPr/>
          <p:nvPr/>
        </p:nvSpPr>
        <p:spPr>
          <a:xfrm>
            <a:off x="3827240" y="8193931"/>
            <a:ext cx="247546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AF92F5-0E79-187C-6FE9-92F806810F2A}"/>
              </a:ext>
            </a:extLst>
          </p:cNvPr>
          <p:cNvSpPr/>
          <p:nvPr/>
        </p:nvSpPr>
        <p:spPr>
          <a:xfrm>
            <a:off x="3674840" y="13329527"/>
            <a:ext cx="247546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9C8682-D756-27FC-ED95-81410C723BD7}"/>
              </a:ext>
            </a:extLst>
          </p:cNvPr>
          <p:cNvSpPr/>
          <p:nvPr/>
        </p:nvSpPr>
        <p:spPr>
          <a:xfrm>
            <a:off x="3674840" y="15307370"/>
            <a:ext cx="249070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15575A-1E9B-EF25-081D-7B51E853BFA8}"/>
              </a:ext>
            </a:extLst>
          </p:cNvPr>
          <p:cNvSpPr/>
          <p:nvPr/>
        </p:nvSpPr>
        <p:spPr>
          <a:xfrm>
            <a:off x="3674839" y="17396867"/>
            <a:ext cx="249070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26D814-2BCF-B13A-9DAB-FEDD7A86851B}"/>
              </a:ext>
            </a:extLst>
          </p:cNvPr>
          <p:cNvSpPr/>
          <p:nvPr/>
        </p:nvSpPr>
        <p:spPr>
          <a:xfrm>
            <a:off x="3674838" y="19410842"/>
            <a:ext cx="249070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F5AE31-E3B2-1B25-C8B8-2380C6269C6D}"/>
              </a:ext>
            </a:extLst>
          </p:cNvPr>
          <p:cNvSpPr/>
          <p:nvPr/>
        </p:nvSpPr>
        <p:spPr>
          <a:xfrm>
            <a:off x="3674847" y="21424817"/>
            <a:ext cx="249070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3E0156-9A40-87DC-80AD-29EA823252EE}"/>
              </a:ext>
            </a:extLst>
          </p:cNvPr>
          <p:cNvSpPr/>
          <p:nvPr/>
        </p:nvSpPr>
        <p:spPr>
          <a:xfrm>
            <a:off x="3674837" y="23214024"/>
            <a:ext cx="249070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5EDD43-67DD-D35D-0CB5-FA16BD34449E}"/>
              </a:ext>
            </a:extLst>
          </p:cNvPr>
          <p:cNvSpPr/>
          <p:nvPr/>
        </p:nvSpPr>
        <p:spPr>
          <a:xfrm>
            <a:off x="30335764" y="2118334"/>
            <a:ext cx="192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AD6BD4-9207-F68B-C709-EB7779D8B5A8}"/>
              </a:ext>
            </a:extLst>
          </p:cNvPr>
          <p:cNvSpPr/>
          <p:nvPr/>
        </p:nvSpPr>
        <p:spPr>
          <a:xfrm>
            <a:off x="30335764" y="4453450"/>
            <a:ext cx="192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3647F4B-4DC5-F9A1-D0F0-B372729DCF77}"/>
              </a:ext>
            </a:extLst>
          </p:cNvPr>
          <p:cNvSpPr/>
          <p:nvPr/>
        </p:nvSpPr>
        <p:spPr>
          <a:xfrm>
            <a:off x="30335764" y="8119071"/>
            <a:ext cx="192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30E523F-3C7E-1F10-E8B1-414608EB8901}"/>
              </a:ext>
            </a:extLst>
          </p:cNvPr>
          <p:cNvSpPr/>
          <p:nvPr/>
        </p:nvSpPr>
        <p:spPr>
          <a:xfrm>
            <a:off x="28784062" y="15332180"/>
            <a:ext cx="315033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6440D4E-696E-0D1A-69AD-540CC8150BDC}"/>
              </a:ext>
            </a:extLst>
          </p:cNvPr>
          <p:cNvSpPr/>
          <p:nvPr/>
        </p:nvSpPr>
        <p:spPr>
          <a:xfrm>
            <a:off x="28784062" y="17037296"/>
            <a:ext cx="315033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A9D153-15C3-0E01-1033-A9115BBAAB35}"/>
              </a:ext>
            </a:extLst>
          </p:cNvPr>
          <p:cNvSpPr/>
          <p:nvPr/>
        </p:nvSpPr>
        <p:spPr>
          <a:xfrm>
            <a:off x="28928441" y="19061140"/>
            <a:ext cx="315033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392E70D-7B9B-A3B1-5A20-31BDF3C645C7}"/>
              </a:ext>
            </a:extLst>
          </p:cNvPr>
          <p:cNvSpPr/>
          <p:nvPr/>
        </p:nvSpPr>
        <p:spPr>
          <a:xfrm>
            <a:off x="28784062" y="21640459"/>
            <a:ext cx="34432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50AA8E-D91C-89C0-55BB-48A6372D8605}"/>
              </a:ext>
            </a:extLst>
          </p:cNvPr>
          <p:cNvSpPr/>
          <p:nvPr/>
        </p:nvSpPr>
        <p:spPr>
          <a:xfrm>
            <a:off x="28813539" y="23428532"/>
            <a:ext cx="344322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A0F9673-BAF4-FDCD-67F7-F81FBB7A0A7C}"/>
              </a:ext>
            </a:extLst>
          </p:cNvPr>
          <p:cNvSpPr/>
          <p:nvPr/>
        </p:nvSpPr>
        <p:spPr>
          <a:xfrm>
            <a:off x="5923183" y="2316988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66F0AB-9A10-3C17-9513-41D027D2A282}"/>
              </a:ext>
            </a:extLst>
          </p:cNvPr>
          <p:cNvSpPr/>
          <p:nvPr/>
        </p:nvSpPr>
        <p:spPr>
          <a:xfrm>
            <a:off x="5935255" y="4281021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5FE7E3-5359-804C-A386-F44BB2A29552}"/>
              </a:ext>
            </a:extLst>
          </p:cNvPr>
          <p:cNvSpPr/>
          <p:nvPr/>
        </p:nvSpPr>
        <p:spPr>
          <a:xfrm>
            <a:off x="5822960" y="6307002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572911-2CF5-B44E-DCC2-FED4DFDC3972}"/>
              </a:ext>
            </a:extLst>
          </p:cNvPr>
          <p:cNvSpPr/>
          <p:nvPr/>
        </p:nvSpPr>
        <p:spPr>
          <a:xfrm>
            <a:off x="5975360" y="8271035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C29F2E-8BF7-80D9-226B-664E3B057D2C}"/>
              </a:ext>
            </a:extLst>
          </p:cNvPr>
          <p:cNvSpPr/>
          <p:nvPr/>
        </p:nvSpPr>
        <p:spPr>
          <a:xfrm>
            <a:off x="7661295" y="10588023"/>
            <a:ext cx="241764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3D96A6-AAFE-C4EF-1601-EC7B37839675}"/>
              </a:ext>
            </a:extLst>
          </p:cNvPr>
          <p:cNvSpPr/>
          <p:nvPr/>
        </p:nvSpPr>
        <p:spPr>
          <a:xfrm>
            <a:off x="6119739" y="12634288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843BBB-3766-60CC-89F0-4DA737E58059}"/>
              </a:ext>
            </a:extLst>
          </p:cNvPr>
          <p:cNvSpPr/>
          <p:nvPr/>
        </p:nvSpPr>
        <p:spPr>
          <a:xfrm>
            <a:off x="7745882" y="14680553"/>
            <a:ext cx="19536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C66834-2373-A811-C047-650D1E83E989}"/>
              </a:ext>
            </a:extLst>
          </p:cNvPr>
          <p:cNvSpPr/>
          <p:nvPr/>
        </p:nvSpPr>
        <p:spPr>
          <a:xfrm>
            <a:off x="3725573" y="16886997"/>
            <a:ext cx="16361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B6A9AB-5708-3E5F-5396-7AFC6FD56557}"/>
              </a:ext>
            </a:extLst>
          </p:cNvPr>
          <p:cNvSpPr/>
          <p:nvPr/>
        </p:nvSpPr>
        <p:spPr>
          <a:xfrm>
            <a:off x="3725573" y="18592113"/>
            <a:ext cx="16361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D9422E-EFB4-F776-3D34-53239AF89331}"/>
              </a:ext>
            </a:extLst>
          </p:cNvPr>
          <p:cNvSpPr/>
          <p:nvPr/>
        </p:nvSpPr>
        <p:spPr>
          <a:xfrm>
            <a:off x="3869952" y="20615957"/>
            <a:ext cx="16361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8C07719-1B99-6B17-3806-4971491B0E74}"/>
              </a:ext>
            </a:extLst>
          </p:cNvPr>
          <p:cNvSpPr/>
          <p:nvPr/>
        </p:nvSpPr>
        <p:spPr>
          <a:xfrm>
            <a:off x="11938058" y="16684140"/>
            <a:ext cx="56736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4F4AB1-25B7-A3F1-8383-9B89BF41AD4C}"/>
              </a:ext>
            </a:extLst>
          </p:cNvPr>
          <p:cNvSpPr/>
          <p:nvPr/>
        </p:nvSpPr>
        <p:spPr>
          <a:xfrm>
            <a:off x="11938058" y="18389256"/>
            <a:ext cx="56736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22E261-F376-D912-C462-A51A7D90E9AA}"/>
              </a:ext>
            </a:extLst>
          </p:cNvPr>
          <p:cNvSpPr/>
          <p:nvPr/>
        </p:nvSpPr>
        <p:spPr>
          <a:xfrm>
            <a:off x="12082437" y="20413100"/>
            <a:ext cx="567368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0D725A-68DD-778E-2A4D-261BDDCD8841}"/>
              </a:ext>
            </a:extLst>
          </p:cNvPr>
          <p:cNvSpPr/>
          <p:nvPr/>
        </p:nvSpPr>
        <p:spPr>
          <a:xfrm>
            <a:off x="5946248" y="16703853"/>
            <a:ext cx="55267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D34137D-091C-B5B9-9CDD-34DD6BA36C44}"/>
              </a:ext>
            </a:extLst>
          </p:cNvPr>
          <p:cNvSpPr/>
          <p:nvPr/>
        </p:nvSpPr>
        <p:spPr>
          <a:xfrm>
            <a:off x="5975725" y="18491926"/>
            <a:ext cx="55267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ABE4CAF-2972-6FA8-81F6-3ECABF8574A5}"/>
              </a:ext>
            </a:extLst>
          </p:cNvPr>
          <p:cNvSpPr/>
          <p:nvPr/>
        </p:nvSpPr>
        <p:spPr>
          <a:xfrm>
            <a:off x="6042498" y="20326099"/>
            <a:ext cx="55267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EF0F474-4215-4FB2-5B2C-8166B5950B53}"/>
              </a:ext>
            </a:extLst>
          </p:cNvPr>
          <p:cNvSpPr/>
          <p:nvPr/>
        </p:nvSpPr>
        <p:spPr>
          <a:xfrm>
            <a:off x="18076806" y="16804040"/>
            <a:ext cx="55267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C5FFC3-672E-DB90-340F-B51CF77EE011}"/>
              </a:ext>
            </a:extLst>
          </p:cNvPr>
          <p:cNvSpPr/>
          <p:nvPr/>
        </p:nvSpPr>
        <p:spPr>
          <a:xfrm>
            <a:off x="18106283" y="18592113"/>
            <a:ext cx="55267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058AA5-74AF-8BD7-B845-361489C97BD6}"/>
              </a:ext>
            </a:extLst>
          </p:cNvPr>
          <p:cNvSpPr/>
          <p:nvPr/>
        </p:nvSpPr>
        <p:spPr>
          <a:xfrm>
            <a:off x="18173056" y="20426286"/>
            <a:ext cx="55267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0B66A98-5788-4F67-2F1D-5B25D69CA789}"/>
              </a:ext>
            </a:extLst>
          </p:cNvPr>
          <p:cNvSpPr/>
          <p:nvPr/>
        </p:nvSpPr>
        <p:spPr>
          <a:xfrm>
            <a:off x="18128900" y="2138428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9C4B25B-F635-128F-3838-82C858FB7AD3}"/>
              </a:ext>
            </a:extLst>
          </p:cNvPr>
          <p:cNvSpPr/>
          <p:nvPr/>
        </p:nvSpPr>
        <p:spPr>
          <a:xfrm>
            <a:off x="18140972" y="4102461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EF16DC2-05C0-63A0-8E47-0C52B15ECCC2}"/>
              </a:ext>
            </a:extLst>
          </p:cNvPr>
          <p:cNvSpPr/>
          <p:nvPr/>
        </p:nvSpPr>
        <p:spPr>
          <a:xfrm>
            <a:off x="18028677" y="6128442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6339B3A-5B3A-4B9F-75B7-4FD17A8F7075}"/>
              </a:ext>
            </a:extLst>
          </p:cNvPr>
          <p:cNvSpPr/>
          <p:nvPr/>
        </p:nvSpPr>
        <p:spPr>
          <a:xfrm>
            <a:off x="18181077" y="8092475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258F0A-A17C-2BC3-B650-F58B054CFBA9}"/>
              </a:ext>
            </a:extLst>
          </p:cNvPr>
          <p:cNvSpPr/>
          <p:nvPr/>
        </p:nvSpPr>
        <p:spPr>
          <a:xfrm>
            <a:off x="12173392" y="6732077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3F19D85-EFE3-FC5B-7E67-22E0159DC070}"/>
              </a:ext>
            </a:extLst>
          </p:cNvPr>
          <p:cNvSpPr/>
          <p:nvPr/>
        </p:nvSpPr>
        <p:spPr>
          <a:xfrm>
            <a:off x="24346784" y="6793989"/>
            <a:ext cx="54304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81A1E2-488D-80AD-617D-E38AD6D73B7F}"/>
              </a:ext>
            </a:extLst>
          </p:cNvPr>
          <p:cNvSpPr/>
          <p:nvPr/>
        </p:nvSpPr>
        <p:spPr>
          <a:xfrm>
            <a:off x="3665375" y="22931360"/>
            <a:ext cx="285311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D21E557-EAD2-E447-18E2-86889DD065EA}"/>
              </a:ext>
            </a:extLst>
          </p:cNvPr>
          <p:cNvSpPr/>
          <p:nvPr/>
        </p:nvSpPr>
        <p:spPr>
          <a:xfrm>
            <a:off x="3665375" y="24895393"/>
            <a:ext cx="285311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33C3B2-0151-F29F-C32E-5F51B1664D15}"/>
              </a:ext>
            </a:extLst>
          </p:cNvPr>
          <p:cNvSpPr/>
          <p:nvPr/>
        </p:nvSpPr>
        <p:spPr>
          <a:xfrm>
            <a:off x="24169442" y="16953299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8FCBE44-57B2-2C1E-1F3F-8AF872704B53}"/>
              </a:ext>
            </a:extLst>
          </p:cNvPr>
          <p:cNvSpPr/>
          <p:nvPr/>
        </p:nvSpPr>
        <p:spPr>
          <a:xfrm>
            <a:off x="24169442" y="18658415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EDDC302-E9BC-D9E7-818F-AEC7439FD28D}"/>
              </a:ext>
            </a:extLst>
          </p:cNvPr>
          <p:cNvSpPr/>
          <p:nvPr/>
        </p:nvSpPr>
        <p:spPr>
          <a:xfrm>
            <a:off x="24313821" y="20682259"/>
            <a:ext cx="557487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8A709BF-DB7A-6C05-C234-8046B9C147AA}"/>
              </a:ext>
            </a:extLst>
          </p:cNvPr>
          <p:cNvSpPr/>
          <p:nvPr/>
        </p:nvSpPr>
        <p:spPr>
          <a:xfrm>
            <a:off x="30255654" y="16823469"/>
            <a:ext cx="19536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EA1549-9CD3-0BD9-C630-A4753C13830A}"/>
              </a:ext>
            </a:extLst>
          </p:cNvPr>
          <p:cNvSpPr/>
          <p:nvPr/>
        </p:nvSpPr>
        <p:spPr>
          <a:xfrm>
            <a:off x="30310207" y="19019256"/>
            <a:ext cx="19536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55C3628-DCF1-76F6-0E1E-195B3FC146C6}"/>
              </a:ext>
            </a:extLst>
          </p:cNvPr>
          <p:cNvSpPr/>
          <p:nvPr/>
        </p:nvSpPr>
        <p:spPr>
          <a:xfrm>
            <a:off x="30073129" y="20907516"/>
            <a:ext cx="19536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F582BF7-755A-AABB-E93D-D3B51D00289F}"/>
              </a:ext>
            </a:extLst>
          </p:cNvPr>
          <p:cNvSpPr/>
          <p:nvPr/>
        </p:nvSpPr>
        <p:spPr>
          <a:xfrm>
            <a:off x="30242881" y="4137418"/>
            <a:ext cx="195362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123EC06-B7F9-198C-FB55-9D1724B3A739}"/>
              </a:ext>
            </a:extLst>
          </p:cNvPr>
          <p:cNvSpPr/>
          <p:nvPr/>
        </p:nvSpPr>
        <p:spPr>
          <a:xfrm>
            <a:off x="30270548" y="6503976"/>
            <a:ext cx="195362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6A4396-256E-9653-3FCA-BC0C4805BAC1}"/>
              </a:ext>
            </a:extLst>
          </p:cNvPr>
          <p:cNvSpPr/>
          <p:nvPr/>
        </p:nvSpPr>
        <p:spPr>
          <a:xfrm>
            <a:off x="3666025" y="4177149"/>
            <a:ext cx="1557793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11A1A5-B054-9074-01A7-EB34E55406D7}"/>
              </a:ext>
            </a:extLst>
          </p:cNvPr>
          <p:cNvSpPr/>
          <p:nvPr/>
        </p:nvSpPr>
        <p:spPr>
          <a:xfrm>
            <a:off x="3666025" y="6283040"/>
            <a:ext cx="1557793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AE9997-EA3B-6501-A5C5-D0995D185E99}"/>
              </a:ext>
            </a:extLst>
          </p:cNvPr>
          <p:cNvSpPr/>
          <p:nvPr/>
        </p:nvSpPr>
        <p:spPr>
          <a:xfrm>
            <a:off x="6941127" y="8354298"/>
            <a:ext cx="124552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46F009-FA78-4AFC-525D-630F3F8D76A6}"/>
              </a:ext>
            </a:extLst>
          </p:cNvPr>
          <p:cNvSpPr/>
          <p:nvPr/>
        </p:nvSpPr>
        <p:spPr>
          <a:xfrm>
            <a:off x="6941127" y="1475891"/>
            <a:ext cx="2132214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ECCC3F-5DDA-319B-6CE4-029B47074BC4}"/>
              </a:ext>
            </a:extLst>
          </p:cNvPr>
          <p:cNvSpPr/>
          <p:nvPr/>
        </p:nvSpPr>
        <p:spPr>
          <a:xfrm>
            <a:off x="19243964" y="4177149"/>
            <a:ext cx="128431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D0E3C0-6F0E-2CA3-F0B4-35BA184F33C6}"/>
              </a:ext>
            </a:extLst>
          </p:cNvPr>
          <p:cNvSpPr/>
          <p:nvPr/>
        </p:nvSpPr>
        <p:spPr>
          <a:xfrm>
            <a:off x="19243964" y="8354298"/>
            <a:ext cx="128431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A0B0E2-C301-2C90-8BDD-FDD06116E76F}"/>
              </a:ext>
            </a:extLst>
          </p:cNvPr>
          <p:cNvSpPr/>
          <p:nvPr/>
        </p:nvSpPr>
        <p:spPr>
          <a:xfrm>
            <a:off x="3962478" y="12975144"/>
            <a:ext cx="144502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066322-4ABB-6B61-EBF8-DAAD2FA5E10A}"/>
              </a:ext>
            </a:extLst>
          </p:cNvPr>
          <p:cNvSpPr/>
          <p:nvPr/>
        </p:nvSpPr>
        <p:spPr>
          <a:xfrm>
            <a:off x="3962477" y="14716060"/>
            <a:ext cx="144502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3A7911-65FF-1B54-304B-A8CBF0439DEA}"/>
              </a:ext>
            </a:extLst>
          </p:cNvPr>
          <p:cNvSpPr/>
          <p:nvPr/>
        </p:nvSpPr>
        <p:spPr>
          <a:xfrm>
            <a:off x="3962478" y="16824490"/>
            <a:ext cx="144502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4FF695-B572-AFCE-ABA4-9B866F4B1368}"/>
              </a:ext>
            </a:extLst>
          </p:cNvPr>
          <p:cNvSpPr/>
          <p:nvPr/>
        </p:nvSpPr>
        <p:spPr>
          <a:xfrm>
            <a:off x="3962478" y="18706906"/>
            <a:ext cx="144502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E6FEBC-ADE2-C368-C9A8-E168B4BFD65F}"/>
              </a:ext>
            </a:extLst>
          </p:cNvPr>
          <p:cNvSpPr/>
          <p:nvPr/>
        </p:nvSpPr>
        <p:spPr>
          <a:xfrm>
            <a:off x="3962476" y="20720068"/>
            <a:ext cx="144502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F9AE2E-7EFB-1590-C405-CB70320AB463}"/>
              </a:ext>
            </a:extLst>
          </p:cNvPr>
          <p:cNvSpPr/>
          <p:nvPr/>
        </p:nvSpPr>
        <p:spPr>
          <a:xfrm>
            <a:off x="3998533" y="10538911"/>
            <a:ext cx="281498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FE097-29A3-3993-782F-8820DF09F937}"/>
              </a:ext>
            </a:extLst>
          </p:cNvPr>
          <p:cNvSpPr/>
          <p:nvPr/>
        </p:nvSpPr>
        <p:spPr>
          <a:xfrm>
            <a:off x="22028727" y="16601015"/>
            <a:ext cx="1037206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B4AE0B-BB9C-E9E5-A854-F6DC3127FBE6}"/>
              </a:ext>
            </a:extLst>
          </p:cNvPr>
          <p:cNvSpPr/>
          <p:nvPr/>
        </p:nvSpPr>
        <p:spPr>
          <a:xfrm>
            <a:off x="18412693" y="18582723"/>
            <a:ext cx="1398809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A1A28D-D4BE-D2C5-3566-8734E14450ED}"/>
              </a:ext>
            </a:extLst>
          </p:cNvPr>
          <p:cNvSpPr/>
          <p:nvPr/>
        </p:nvSpPr>
        <p:spPr>
          <a:xfrm>
            <a:off x="18565093" y="20815336"/>
            <a:ext cx="1398809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E08F7A-E157-60E9-486F-4643147855F8}"/>
              </a:ext>
            </a:extLst>
          </p:cNvPr>
          <p:cNvSpPr/>
          <p:nvPr/>
        </p:nvSpPr>
        <p:spPr>
          <a:xfrm>
            <a:off x="26185091" y="14716060"/>
            <a:ext cx="609100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0CCA3B6-BE84-769A-926F-9AE0F61A4E0D}"/>
              </a:ext>
            </a:extLst>
          </p:cNvPr>
          <p:cNvSpPr/>
          <p:nvPr/>
        </p:nvSpPr>
        <p:spPr>
          <a:xfrm>
            <a:off x="30175200" y="12644802"/>
            <a:ext cx="198379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B7AFAE7-F8E7-6DE2-6621-2FD18DF6EA86}"/>
              </a:ext>
            </a:extLst>
          </p:cNvPr>
          <p:cNvSpPr/>
          <p:nvPr/>
        </p:nvSpPr>
        <p:spPr>
          <a:xfrm>
            <a:off x="28460442" y="1617754"/>
            <a:ext cx="38156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6B7694-342A-D005-7DE3-7B79E5E175B6}"/>
              </a:ext>
            </a:extLst>
          </p:cNvPr>
          <p:cNvSpPr/>
          <p:nvPr/>
        </p:nvSpPr>
        <p:spPr>
          <a:xfrm>
            <a:off x="28429528" y="6001992"/>
            <a:ext cx="38156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238A286-1947-B601-4EF3-A0BDD5519927}"/>
              </a:ext>
            </a:extLst>
          </p:cNvPr>
          <p:cNvSpPr/>
          <p:nvPr/>
        </p:nvSpPr>
        <p:spPr>
          <a:xfrm>
            <a:off x="3854156" y="1661348"/>
            <a:ext cx="18816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30532A-715A-9D1E-5C2C-75A46A0B6A9C}"/>
              </a:ext>
            </a:extLst>
          </p:cNvPr>
          <p:cNvSpPr/>
          <p:nvPr/>
        </p:nvSpPr>
        <p:spPr>
          <a:xfrm>
            <a:off x="4006556" y="3952696"/>
            <a:ext cx="18816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5D37D1-EF37-F20E-C230-AE773641B858}"/>
              </a:ext>
            </a:extLst>
          </p:cNvPr>
          <p:cNvSpPr/>
          <p:nvPr/>
        </p:nvSpPr>
        <p:spPr>
          <a:xfrm>
            <a:off x="4006556" y="6244044"/>
            <a:ext cx="18816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0C8078-33F1-A288-7474-70D092F5B44C}"/>
              </a:ext>
            </a:extLst>
          </p:cNvPr>
          <p:cNvSpPr/>
          <p:nvPr/>
        </p:nvSpPr>
        <p:spPr>
          <a:xfrm>
            <a:off x="3854156" y="8118295"/>
            <a:ext cx="203402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E5A956-FD60-62FF-F40C-2A36D8112E6B}"/>
              </a:ext>
            </a:extLst>
          </p:cNvPr>
          <p:cNvSpPr/>
          <p:nvPr/>
        </p:nvSpPr>
        <p:spPr>
          <a:xfrm>
            <a:off x="3930356" y="10409643"/>
            <a:ext cx="18816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4A379C-204E-8BF0-7A8F-50C04BA32676}"/>
              </a:ext>
            </a:extLst>
          </p:cNvPr>
          <p:cNvSpPr/>
          <p:nvPr/>
        </p:nvSpPr>
        <p:spPr>
          <a:xfrm>
            <a:off x="8118762" y="12650190"/>
            <a:ext cx="103311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0A1F1F-AE76-A452-E9BD-19F43FF69324}"/>
              </a:ext>
            </a:extLst>
          </p:cNvPr>
          <p:cNvSpPr/>
          <p:nvPr/>
        </p:nvSpPr>
        <p:spPr>
          <a:xfrm>
            <a:off x="4058652" y="18832814"/>
            <a:ext cx="143912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B5B391-1BBC-B605-C586-BE0B91E20B88}"/>
              </a:ext>
            </a:extLst>
          </p:cNvPr>
          <p:cNvSpPr/>
          <p:nvPr/>
        </p:nvSpPr>
        <p:spPr>
          <a:xfrm>
            <a:off x="4058652" y="20674262"/>
            <a:ext cx="143912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21E125-2D80-0E03-F1DC-7B317562691B}"/>
              </a:ext>
            </a:extLst>
          </p:cNvPr>
          <p:cNvSpPr/>
          <p:nvPr/>
        </p:nvSpPr>
        <p:spPr>
          <a:xfrm>
            <a:off x="3854156" y="22591935"/>
            <a:ext cx="143912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43273F-8962-D859-5BD3-B633DE56FB14}"/>
              </a:ext>
            </a:extLst>
          </p:cNvPr>
          <p:cNvSpPr/>
          <p:nvPr/>
        </p:nvSpPr>
        <p:spPr>
          <a:xfrm>
            <a:off x="3854156" y="25067980"/>
            <a:ext cx="143912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7F1EB2-DB7A-F233-C264-2977EE20CFFB}"/>
              </a:ext>
            </a:extLst>
          </p:cNvPr>
          <p:cNvSpPr/>
          <p:nvPr/>
        </p:nvSpPr>
        <p:spPr>
          <a:xfrm>
            <a:off x="4211052" y="16613978"/>
            <a:ext cx="143912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860C05-2D76-53CF-0857-072DC661C980}"/>
              </a:ext>
            </a:extLst>
          </p:cNvPr>
          <p:cNvSpPr/>
          <p:nvPr/>
        </p:nvSpPr>
        <p:spPr>
          <a:xfrm>
            <a:off x="5888182" y="1792848"/>
            <a:ext cx="1342724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C92E4A-A39E-8019-449C-ED719B9A9CF4}"/>
              </a:ext>
            </a:extLst>
          </p:cNvPr>
          <p:cNvSpPr/>
          <p:nvPr/>
        </p:nvSpPr>
        <p:spPr>
          <a:xfrm>
            <a:off x="6040582" y="8118295"/>
            <a:ext cx="132748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0C2AC1-2753-3400-BAB6-AF397CF47F40}"/>
              </a:ext>
            </a:extLst>
          </p:cNvPr>
          <p:cNvSpPr/>
          <p:nvPr/>
        </p:nvSpPr>
        <p:spPr>
          <a:xfrm>
            <a:off x="6040582" y="6143526"/>
            <a:ext cx="132748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592BBF-0B12-31FA-B0AA-BF9F200D302B}"/>
              </a:ext>
            </a:extLst>
          </p:cNvPr>
          <p:cNvSpPr/>
          <p:nvPr/>
        </p:nvSpPr>
        <p:spPr>
          <a:xfrm>
            <a:off x="6040582" y="4302078"/>
            <a:ext cx="1327484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3332FE0-C4E5-4E91-7DB0-BA85A34A47E9}"/>
              </a:ext>
            </a:extLst>
          </p:cNvPr>
          <p:cNvSpPr/>
          <p:nvPr/>
        </p:nvSpPr>
        <p:spPr>
          <a:xfrm>
            <a:off x="18449879" y="16792174"/>
            <a:ext cx="72000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6679EC3-E695-E93C-6616-9AF41470FDD5}"/>
              </a:ext>
            </a:extLst>
          </p:cNvPr>
          <p:cNvSpPr/>
          <p:nvPr/>
        </p:nvSpPr>
        <p:spPr>
          <a:xfrm>
            <a:off x="18595629" y="19068469"/>
            <a:ext cx="72000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CDFDF83-8945-6F8A-D917-4C37E6335E73}"/>
              </a:ext>
            </a:extLst>
          </p:cNvPr>
          <p:cNvSpPr/>
          <p:nvPr/>
        </p:nvSpPr>
        <p:spPr>
          <a:xfrm>
            <a:off x="18554950" y="20884894"/>
            <a:ext cx="72000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A821B1-D2B4-FD6A-6D96-0DC453A820FA}"/>
              </a:ext>
            </a:extLst>
          </p:cNvPr>
          <p:cNvSpPr/>
          <p:nvPr/>
        </p:nvSpPr>
        <p:spPr>
          <a:xfrm>
            <a:off x="26119949" y="16865053"/>
            <a:ext cx="588405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C601DD8-B1D8-904E-1011-B0F4D260F4F4}"/>
              </a:ext>
            </a:extLst>
          </p:cNvPr>
          <p:cNvSpPr/>
          <p:nvPr/>
        </p:nvSpPr>
        <p:spPr>
          <a:xfrm>
            <a:off x="26198216" y="18882078"/>
            <a:ext cx="588405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83F77E-9164-BE17-8F3E-74FEDF67EA8F}"/>
              </a:ext>
            </a:extLst>
          </p:cNvPr>
          <p:cNvSpPr/>
          <p:nvPr/>
        </p:nvSpPr>
        <p:spPr>
          <a:xfrm>
            <a:off x="26198216" y="21054098"/>
            <a:ext cx="588405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58B647-1738-E10D-E4C5-B79F3AEA7835}"/>
              </a:ext>
            </a:extLst>
          </p:cNvPr>
          <p:cNvSpPr/>
          <p:nvPr/>
        </p:nvSpPr>
        <p:spPr>
          <a:xfrm>
            <a:off x="18449879" y="22950905"/>
            <a:ext cx="137947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DFF8D93-7B9A-DEAD-B77E-0C317C3E1658}"/>
              </a:ext>
            </a:extLst>
          </p:cNvPr>
          <p:cNvSpPr/>
          <p:nvPr/>
        </p:nvSpPr>
        <p:spPr>
          <a:xfrm>
            <a:off x="18371612" y="24928350"/>
            <a:ext cx="137947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855D504-4EB6-A2FC-C6DD-ADEB1E0FF503}"/>
              </a:ext>
            </a:extLst>
          </p:cNvPr>
          <p:cNvSpPr/>
          <p:nvPr/>
        </p:nvSpPr>
        <p:spPr>
          <a:xfrm>
            <a:off x="18353952" y="14737893"/>
            <a:ext cx="1872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6428A4-E6C6-831E-9862-96B6E99ECC47}"/>
              </a:ext>
            </a:extLst>
          </p:cNvPr>
          <p:cNvSpPr/>
          <p:nvPr/>
        </p:nvSpPr>
        <p:spPr>
          <a:xfrm>
            <a:off x="20226827" y="12691533"/>
            <a:ext cx="1872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DCB33A-B230-0106-66F1-94F31FA339F1}"/>
              </a:ext>
            </a:extLst>
          </p:cNvPr>
          <p:cNvSpPr/>
          <p:nvPr/>
        </p:nvSpPr>
        <p:spPr>
          <a:xfrm>
            <a:off x="22099702" y="10985723"/>
            <a:ext cx="1872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B02D52B-71B1-104A-0931-EBAC7FF5C105}"/>
              </a:ext>
            </a:extLst>
          </p:cNvPr>
          <p:cNvSpPr/>
          <p:nvPr/>
        </p:nvSpPr>
        <p:spPr>
          <a:xfrm>
            <a:off x="23972578" y="12691533"/>
            <a:ext cx="187287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104128E-B23A-CDB4-CE2F-31B696945BE2}"/>
              </a:ext>
            </a:extLst>
          </p:cNvPr>
          <p:cNvSpPr/>
          <p:nvPr/>
        </p:nvSpPr>
        <p:spPr>
          <a:xfrm>
            <a:off x="25845453" y="1923371"/>
            <a:ext cx="63991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352EF3-AB62-C2EA-E597-4FFC384942A1}"/>
              </a:ext>
            </a:extLst>
          </p:cNvPr>
          <p:cNvSpPr/>
          <p:nvPr/>
        </p:nvSpPr>
        <p:spPr>
          <a:xfrm>
            <a:off x="25699703" y="4038646"/>
            <a:ext cx="63991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D45A16B-226A-B403-D327-5F1259A7E595}"/>
              </a:ext>
            </a:extLst>
          </p:cNvPr>
          <p:cNvSpPr/>
          <p:nvPr/>
        </p:nvSpPr>
        <p:spPr>
          <a:xfrm>
            <a:off x="25933475" y="6499958"/>
            <a:ext cx="63991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D4ED474-4B9B-3B65-22E9-0F5AB8E80730}"/>
              </a:ext>
            </a:extLst>
          </p:cNvPr>
          <p:cNvSpPr/>
          <p:nvPr/>
        </p:nvSpPr>
        <p:spPr>
          <a:xfrm>
            <a:off x="25804774" y="8484591"/>
            <a:ext cx="63991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2AE5206-BB55-6E7C-8151-EAAA469C98F8}"/>
              </a:ext>
            </a:extLst>
          </p:cNvPr>
          <p:cNvSpPr/>
          <p:nvPr/>
        </p:nvSpPr>
        <p:spPr>
          <a:xfrm>
            <a:off x="25987465" y="12553418"/>
            <a:ext cx="62571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F2E4A88-9B46-7C82-E941-3FF8FA248CB8}"/>
              </a:ext>
            </a:extLst>
          </p:cNvPr>
          <p:cNvSpPr/>
          <p:nvPr/>
        </p:nvSpPr>
        <p:spPr>
          <a:xfrm>
            <a:off x="3485101" y="12765645"/>
            <a:ext cx="25000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04E50D-5549-0265-6228-E177D97E876E}"/>
              </a:ext>
            </a:extLst>
          </p:cNvPr>
          <p:cNvSpPr/>
          <p:nvPr/>
        </p:nvSpPr>
        <p:spPr>
          <a:xfrm>
            <a:off x="3661651" y="1950105"/>
            <a:ext cx="32379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CFA23E-2E90-96F6-561C-B4F0EB2E8EE4}"/>
              </a:ext>
            </a:extLst>
          </p:cNvPr>
          <p:cNvSpPr/>
          <p:nvPr/>
        </p:nvSpPr>
        <p:spPr>
          <a:xfrm>
            <a:off x="3661651" y="3900210"/>
            <a:ext cx="32379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EABDF4-DA1C-3122-03F5-F59E10F3869C}"/>
              </a:ext>
            </a:extLst>
          </p:cNvPr>
          <p:cNvSpPr/>
          <p:nvPr/>
        </p:nvSpPr>
        <p:spPr>
          <a:xfrm>
            <a:off x="3661651" y="6362673"/>
            <a:ext cx="32379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B546A6-C509-7042-DEA8-74A53AAF3B00}"/>
              </a:ext>
            </a:extLst>
          </p:cNvPr>
          <p:cNvSpPr/>
          <p:nvPr/>
        </p:nvSpPr>
        <p:spPr>
          <a:xfrm>
            <a:off x="3814051" y="8195136"/>
            <a:ext cx="32379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7D22D8A-B47F-754E-2354-4785611EAD3D}"/>
              </a:ext>
            </a:extLst>
          </p:cNvPr>
          <p:cNvSpPr/>
          <p:nvPr/>
        </p:nvSpPr>
        <p:spPr>
          <a:xfrm>
            <a:off x="3661651" y="18996309"/>
            <a:ext cx="25000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334151-44F3-D04B-7697-EE5A861CBA7F}"/>
              </a:ext>
            </a:extLst>
          </p:cNvPr>
          <p:cNvSpPr/>
          <p:nvPr/>
        </p:nvSpPr>
        <p:spPr>
          <a:xfrm>
            <a:off x="3445082" y="21073269"/>
            <a:ext cx="25000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74CC3F-482B-D643-06C7-466DCF7E3657}"/>
              </a:ext>
            </a:extLst>
          </p:cNvPr>
          <p:cNvSpPr/>
          <p:nvPr/>
        </p:nvSpPr>
        <p:spPr>
          <a:xfrm>
            <a:off x="3445082" y="23150229"/>
            <a:ext cx="25000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88A7C52-8050-FBA4-0067-65F4B79886DF}"/>
              </a:ext>
            </a:extLst>
          </p:cNvPr>
          <p:cNvSpPr/>
          <p:nvPr/>
        </p:nvSpPr>
        <p:spPr>
          <a:xfrm>
            <a:off x="3709777" y="25485837"/>
            <a:ext cx="1819425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DED35B-A736-2458-CC83-7E47568C2455}"/>
              </a:ext>
            </a:extLst>
          </p:cNvPr>
          <p:cNvSpPr/>
          <p:nvPr/>
        </p:nvSpPr>
        <p:spPr>
          <a:xfrm>
            <a:off x="3709777" y="27562797"/>
            <a:ext cx="1819425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80D2EAF-E9BF-9AEE-EDB4-2D9E62CBA589}"/>
              </a:ext>
            </a:extLst>
          </p:cNvPr>
          <p:cNvSpPr/>
          <p:nvPr/>
        </p:nvSpPr>
        <p:spPr>
          <a:xfrm>
            <a:off x="6161714" y="23058711"/>
            <a:ext cx="155558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00C3C66-0253-3976-C543-BED8692AD1FF}"/>
              </a:ext>
            </a:extLst>
          </p:cNvPr>
          <p:cNvSpPr/>
          <p:nvPr/>
        </p:nvSpPr>
        <p:spPr>
          <a:xfrm>
            <a:off x="6161715" y="21096747"/>
            <a:ext cx="155558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6DDBB08-C406-037C-428E-806176D2600F}"/>
              </a:ext>
            </a:extLst>
          </p:cNvPr>
          <p:cNvSpPr/>
          <p:nvPr/>
        </p:nvSpPr>
        <p:spPr>
          <a:xfrm>
            <a:off x="6348224" y="18796526"/>
            <a:ext cx="1555581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DAEE30C-D44D-F2C5-9891-97B0364A16A2}"/>
              </a:ext>
            </a:extLst>
          </p:cNvPr>
          <p:cNvSpPr/>
          <p:nvPr/>
        </p:nvSpPr>
        <p:spPr>
          <a:xfrm>
            <a:off x="6087251" y="16522896"/>
            <a:ext cx="250256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6135BA-C557-2C93-D3CC-51A26B069F8B}"/>
              </a:ext>
            </a:extLst>
          </p:cNvPr>
          <p:cNvSpPr/>
          <p:nvPr/>
        </p:nvSpPr>
        <p:spPr>
          <a:xfrm>
            <a:off x="7924072" y="12866874"/>
            <a:ext cx="250256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AF2342C-41AF-C2E5-D131-0E7B2E6FD116}"/>
              </a:ext>
            </a:extLst>
          </p:cNvPr>
          <p:cNvSpPr/>
          <p:nvPr/>
        </p:nvSpPr>
        <p:spPr>
          <a:xfrm>
            <a:off x="9809019" y="10468766"/>
            <a:ext cx="250256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58ACD-B3CC-A017-8FAC-D8FD459CCEE5}"/>
              </a:ext>
            </a:extLst>
          </p:cNvPr>
          <p:cNvSpPr/>
          <p:nvPr/>
        </p:nvSpPr>
        <p:spPr>
          <a:xfrm>
            <a:off x="11902263" y="12377655"/>
            <a:ext cx="250256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19AEDF3-2690-0B5C-F811-4F904C97464D}"/>
              </a:ext>
            </a:extLst>
          </p:cNvPr>
          <p:cNvSpPr/>
          <p:nvPr/>
        </p:nvSpPr>
        <p:spPr>
          <a:xfrm>
            <a:off x="9809019" y="14804128"/>
            <a:ext cx="250256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E6C932-1EAB-AE5E-7B17-C2B6B986657D}"/>
              </a:ext>
            </a:extLst>
          </p:cNvPr>
          <p:cNvSpPr/>
          <p:nvPr/>
        </p:nvSpPr>
        <p:spPr>
          <a:xfrm>
            <a:off x="14170924" y="16503135"/>
            <a:ext cx="21952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B966E99-5F7C-F4DA-14C4-CDD96D64EF58}"/>
              </a:ext>
            </a:extLst>
          </p:cNvPr>
          <p:cNvSpPr/>
          <p:nvPr/>
        </p:nvSpPr>
        <p:spPr>
          <a:xfrm>
            <a:off x="15880454" y="10769669"/>
            <a:ext cx="21952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E8E2159-2CF7-146C-85BD-F4CCBDC7C69F}"/>
              </a:ext>
            </a:extLst>
          </p:cNvPr>
          <p:cNvSpPr/>
          <p:nvPr/>
        </p:nvSpPr>
        <p:spPr>
          <a:xfrm>
            <a:off x="17629741" y="14821357"/>
            <a:ext cx="21952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76CCA6D-C2A0-A570-F585-8B45FF644662}"/>
              </a:ext>
            </a:extLst>
          </p:cNvPr>
          <p:cNvSpPr/>
          <p:nvPr/>
        </p:nvSpPr>
        <p:spPr>
          <a:xfrm>
            <a:off x="20006296" y="12523071"/>
            <a:ext cx="219523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8746DE9-8337-27DF-73CC-F3A123F6BF6A}"/>
              </a:ext>
            </a:extLst>
          </p:cNvPr>
          <p:cNvSpPr/>
          <p:nvPr/>
        </p:nvSpPr>
        <p:spPr>
          <a:xfrm>
            <a:off x="14294988" y="1992433"/>
            <a:ext cx="178337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D105A69-79AB-4A9E-FA57-442258B50FFD}"/>
              </a:ext>
            </a:extLst>
          </p:cNvPr>
          <p:cNvSpPr/>
          <p:nvPr/>
        </p:nvSpPr>
        <p:spPr>
          <a:xfrm>
            <a:off x="14294987" y="3901322"/>
            <a:ext cx="178337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A570506-6144-234B-F4E6-E5693F566899}"/>
              </a:ext>
            </a:extLst>
          </p:cNvPr>
          <p:cNvSpPr/>
          <p:nvPr/>
        </p:nvSpPr>
        <p:spPr>
          <a:xfrm>
            <a:off x="14171425" y="6332924"/>
            <a:ext cx="178337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269EC88-4B7D-6C59-5889-A0BEA846A5FB}"/>
              </a:ext>
            </a:extLst>
          </p:cNvPr>
          <p:cNvSpPr/>
          <p:nvPr/>
        </p:nvSpPr>
        <p:spPr>
          <a:xfrm>
            <a:off x="14170924" y="8182539"/>
            <a:ext cx="1783370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0A54D76-1AFB-1CA0-D455-8AB70EF43BC2}"/>
              </a:ext>
            </a:extLst>
          </p:cNvPr>
          <p:cNvSpPr/>
          <p:nvPr/>
        </p:nvSpPr>
        <p:spPr>
          <a:xfrm>
            <a:off x="18075684" y="10667052"/>
            <a:ext cx="141628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1B5AA3E-11AA-7248-BAEE-F0FAAE593B18}"/>
              </a:ext>
            </a:extLst>
          </p:cNvPr>
          <p:cNvSpPr/>
          <p:nvPr/>
        </p:nvSpPr>
        <p:spPr>
          <a:xfrm>
            <a:off x="22120606" y="12485839"/>
            <a:ext cx="101179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7D391C9-45C6-4494-8BD0-F05DD5F89649}"/>
              </a:ext>
            </a:extLst>
          </p:cNvPr>
          <p:cNvSpPr/>
          <p:nvPr/>
        </p:nvSpPr>
        <p:spPr>
          <a:xfrm>
            <a:off x="22172255" y="14463185"/>
            <a:ext cx="101179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A3EFAA5-EC95-FC27-AA3A-1E92C446C0DA}"/>
              </a:ext>
            </a:extLst>
          </p:cNvPr>
          <p:cNvSpPr/>
          <p:nvPr/>
        </p:nvSpPr>
        <p:spPr>
          <a:xfrm>
            <a:off x="21985746" y="16850810"/>
            <a:ext cx="101179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BA27348-FB04-6849-87DA-3745934E0546}"/>
              </a:ext>
            </a:extLst>
          </p:cNvPr>
          <p:cNvSpPr/>
          <p:nvPr/>
        </p:nvSpPr>
        <p:spPr>
          <a:xfrm>
            <a:off x="21983255" y="21498999"/>
            <a:ext cx="773614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AD1947A-CB88-E68A-D9A9-AD4A862EC599}"/>
              </a:ext>
            </a:extLst>
          </p:cNvPr>
          <p:cNvSpPr/>
          <p:nvPr/>
        </p:nvSpPr>
        <p:spPr>
          <a:xfrm>
            <a:off x="22215838" y="23556131"/>
            <a:ext cx="773614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46BF1E6-D495-9834-9D59-9548B1C43838}"/>
              </a:ext>
            </a:extLst>
          </p:cNvPr>
          <p:cNvSpPr/>
          <p:nvPr/>
        </p:nvSpPr>
        <p:spPr>
          <a:xfrm>
            <a:off x="22089935" y="25634365"/>
            <a:ext cx="76395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3E6CED5-1B76-B025-4E3F-1C9975C1BAC7}"/>
              </a:ext>
            </a:extLst>
          </p:cNvPr>
          <p:cNvSpPr/>
          <p:nvPr/>
        </p:nvSpPr>
        <p:spPr>
          <a:xfrm>
            <a:off x="22131547" y="27736870"/>
            <a:ext cx="76395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AE84B0B-E94E-617B-4336-7E9C5CFB9346}"/>
              </a:ext>
            </a:extLst>
          </p:cNvPr>
          <p:cNvSpPr/>
          <p:nvPr/>
        </p:nvSpPr>
        <p:spPr>
          <a:xfrm>
            <a:off x="22089935" y="19509316"/>
            <a:ext cx="773614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E9A9972-1D15-A4C7-5198-E3579D812812}"/>
              </a:ext>
            </a:extLst>
          </p:cNvPr>
          <p:cNvSpPr/>
          <p:nvPr/>
        </p:nvSpPr>
        <p:spPr>
          <a:xfrm>
            <a:off x="30450291" y="23257313"/>
            <a:ext cx="17882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F6FEC7A-C919-9A29-4DCE-A41F942D14F5}"/>
              </a:ext>
            </a:extLst>
          </p:cNvPr>
          <p:cNvSpPr/>
          <p:nvPr/>
        </p:nvSpPr>
        <p:spPr>
          <a:xfrm>
            <a:off x="30450291" y="19238435"/>
            <a:ext cx="16533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A6F7A61-8E65-7E45-DF21-06619D6F721C}"/>
              </a:ext>
            </a:extLst>
          </p:cNvPr>
          <p:cNvSpPr/>
          <p:nvPr/>
        </p:nvSpPr>
        <p:spPr>
          <a:xfrm>
            <a:off x="30450291" y="21466839"/>
            <a:ext cx="16533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10C713A-7855-1D1E-46AF-4039114BFB27}"/>
              </a:ext>
            </a:extLst>
          </p:cNvPr>
          <p:cNvSpPr/>
          <p:nvPr/>
        </p:nvSpPr>
        <p:spPr>
          <a:xfrm>
            <a:off x="30450291" y="25923648"/>
            <a:ext cx="16533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22AA25B-8133-C5C7-BDC2-92EF58676E1C}"/>
              </a:ext>
            </a:extLst>
          </p:cNvPr>
          <p:cNvSpPr/>
          <p:nvPr/>
        </p:nvSpPr>
        <p:spPr>
          <a:xfrm>
            <a:off x="30450291" y="27880752"/>
            <a:ext cx="16533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22D735-F383-2475-2169-A07E2289D5F8}"/>
              </a:ext>
            </a:extLst>
          </p:cNvPr>
          <p:cNvSpPr/>
          <p:nvPr/>
        </p:nvSpPr>
        <p:spPr>
          <a:xfrm>
            <a:off x="3294302" y="23006287"/>
            <a:ext cx="98484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19F8A6-E311-A881-F55B-08DF516E9711}"/>
              </a:ext>
            </a:extLst>
          </p:cNvPr>
          <p:cNvSpPr/>
          <p:nvPr/>
        </p:nvSpPr>
        <p:spPr>
          <a:xfrm>
            <a:off x="3665836" y="1941736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BE513A-ED41-2D73-181F-4544F0D94EB2}"/>
              </a:ext>
            </a:extLst>
          </p:cNvPr>
          <p:cNvSpPr/>
          <p:nvPr/>
        </p:nvSpPr>
        <p:spPr>
          <a:xfrm>
            <a:off x="3665836" y="3883472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A2F5A2-FB01-9B99-9080-7B87C52277BD}"/>
              </a:ext>
            </a:extLst>
          </p:cNvPr>
          <p:cNvSpPr/>
          <p:nvPr/>
        </p:nvSpPr>
        <p:spPr>
          <a:xfrm>
            <a:off x="3665836" y="6262237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5B8AC4-B33E-BF40-AEB8-EF5FA6DB7483}"/>
              </a:ext>
            </a:extLst>
          </p:cNvPr>
          <p:cNvSpPr/>
          <p:nvPr/>
        </p:nvSpPr>
        <p:spPr>
          <a:xfrm>
            <a:off x="3665836" y="8322950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4CA998-576E-4F96-44A0-6DC566EF8EAC}"/>
              </a:ext>
            </a:extLst>
          </p:cNvPr>
          <p:cNvSpPr/>
          <p:nvPr/>
        </p:nvSpPr>
        <p:spPr>
          <a:xfrm>
            <a:off x="3665836" y="10595140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75A0FC-7E74-B8B7-CCFA-D002BB439AB6}"/>
              </a:ext>
            </a:extLst>
          </p:cNvPr>
          <p:cNvSpPr/>
          <p:nvPr/>
        </p:nvSpPr>
        <p:spPr>
          <a:xfrm>
            <a:off x="3480069" y="12467810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C5663B-202A-A6B6-5F1A-F3D22D0B8058}"/>
              </a:ext>
            </a:extLst>
          </p:cNvPr>
          <p:cNvSpPr/>
          <p:nvPr/>
        </p:nvSpPr>
        <p:spPr>
          <a:xfrm>
            <a:off x="3480069" y="14837427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88B232-8A84-B968-944D-EFE8DF32F655}"/>
              </a:ext>
            </a:extLst>
          </p:cNvPr>
          <p:cNvSpPr/>
          <p:nvPr/>
        </p:nvSpPr>
        <p:spPr>
          <a:xfrm>
            <a:off x="3665836" y="16802853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86B428-9B29-237F-0C4E-827A7E6B6B72}"/>
              </a:ext>
            </a:extLst>
          </p:cNvPr>
          <p:cNvSpPr/>
          <p:nvPr/>
        </p:nvSpPr>
        <p:spPr>
          <a:xfrm>
            <a:off x="3665836" y="18549478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F08E2B-30AC-E893-9076-B121803918C4}"/>
              </a:ext>
            </a:extLst>
          </p:cNvPr>
          <p:cNvSpPr/>
          <p:nvPr/>
        </p:nvSpPr>
        <p:spPr>
          <a:xfrm>
            <a:off x="3665836" y="20777882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2EB44E-18A3-68B5-ABA5-C4957E3DC9C7}"/>
              </a:ext>
            </a:extLst>
          </p:cNvPr>
          <p:cNvSpPr/>
          <p:nvPr/>
        </p:nvSpPr>
        <p:spPr>
          <a:xfrm>
            <a:off x="3665836" y="25234691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EBA83E-68A4-E1D8-8970-F53B5DBB459D}"/>
              </a:ext>
            </a:extLst>
          </p:cNvPr>
          <p:cNvSpPr/>
          <p:nvPr/>
        </p:nvSpPr>
        <p:spPr>
          <a:xfrm>
            <a:off x="3665836" y="27191795"/>
            <a:ext cx="9509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387986-498E-610E-AB37-8ACFFF9B1AF7}"/>
              </a:ext>
            </a:extLst>
          </p:cNvPr>
          <p:cNvSpPr/>
          <p:nvPr/>
        </p:nvSpPr>
        <p:spPr>
          <a:xfrm>
            <a:off x="13630136" y="10595140"/>
            <a:ext cx="184340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A6CA40-5E67-2A30-7B8C-D221D04FBCB2}"/>
              </a:ext>
            </a:extLst>
          </p:cNvPr>
          <p:cNvSpPr/>
          <p:nvPr/>
        </p:nvSpPr>
        <p:spPr>
          <a:xfrm>
            <a:off x="13630136" y="12467810"/>
            <a:ext cx="184340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8577767-B27A-8900-4C7D-9A7F693E38EC}"/>
              </a:ext>
            </a:extLst>
          </p:cNvPr>
          <p:cNvSpPr/>
          <p:nvPr/>
        </p:nvSpPr>
        <p:spPr>
          <a:xfrm>
            <a:off x="13564496" y="14837427"/>
            <a:ext cx="184340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D13EE3-C35C-0C6D-49FB-837B9867BB7D}"/>
              </a:ext>
            </a:extLst>
          </p:cNvPr>
          <p:cNvSpPr/>
          <p:nvPr/>
        </p:nvSpPr>
        <p:spPr>
          <a:xfrm>
            <a:off x="13564496" y="16804993"/>
            <a:ext cx="184340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4319EA-E2E3-5639-BB5A-7098B55EFBFA}"/>
              </a:ext>
            </a:extLst>
          </p:cNvPr>
          <p:cNvSpPr/>
          <p:nvPr/>
        </p:nvSpPr>
        <p:spPr>
          <a:xfrm>
            <a:off x="13630136" y="25332794"/>
            <a:ext cx="184340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0D2C104-02A7-4817-C0B7-D8032557C42E}"/>
              </a:ext>
            </a:extLst>
          </p:cNvPr>
          <p:cNvSpPr/>
          <p:nvPr/>
        </p:nvSpPr>
        <p:spPr>
          <a:xfrm>
            <a:off x="13564496" y="27144883"/>
            <a:ext cx="184340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F4580F-BFA1-E894-D4E4-C644648A8982}"/>
              </a:ext>
            </a:extLst>
          </p:cNvPr>
          <p:cNvSpPr/>
          <p:nvPr/>
        </p:nvSpPr>
        <p:spPr>
          <a:xfrm>
            <a:off x="13495580" y="1916427"/>
            <a:ext cx="1850842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1B6276-41D7-4754-9672-19A63664369E}"/>
              </a:ext>
            </a:extLst>
          </p:cNvPr>
          <p:cNvSpPr/>
          <p:nvPr/>
        </p:nvSpPr>
        <p:spPr>
          <a:xfrm>
            <a:off x="13530038" y="4087457"/>
            <a:ext cx="1850842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E884F6-67D6-1F92-B907-E9E0CE4ACFF3}"/>
              </a:ext>
            </a:extLst>
          </p:cNvPr>
          <p:cNvSpPr/>
          <p:nvPr/>
        </p:nvSpPr>
        <p:spPr>
          <a:xfrm>
            <a:off x="13630136" y="6309626"/>
            <a:ext cx="1850842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6BAFD9-802C-8DCB-307D-B11D7228C713}"/>
              </a:ext>
            </a:extLst>
          </p:cNvPr>
          <p:cNvSpPr/>
          <p:nvPr/>
        </p:nvSpPr>
        <p:spPr>
          <a:xfrm>
            <a:off x="13495580" y="18544610"/>
            <a:ext cx="1850842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EA685E-455C-6A6C-253E-6E55D530F6A6}"/>
              </a:ext>
            </a:extLst>
          </p:cNvPr>
          <p:cNvSpPr/>
          <p:nvPr/>
        </p:nvSpPr>
        <p:spPr>
          <a:xfrm>
            <a:off x="13495580" y="20678702"/>
            <a:ext cx="1850842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D16989E-6079-02C7-1873-79376C65E0E9}"/>
              </a:ext>
            </a:extLst>
          </p:cNvPr>
          <p:cNvSpPr/>
          <p:nvPr/>
        </p:nvSpPr>
        <p:spPr>
          <a:xfrm>
            <a:off x="13495580" y="23017321"/>
            <a:ext cx="1850842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B121F88-BB97-3199-20E2-8EB6609341F0}"/>
              </a:ext>
            </a:extLst>
          </p:cNvPr>
          <p:cNvSpPr/>
          <p:nvPr/>
        </p:nvSpPr>
        <p:spPr>
          <a:xfrm>
            <a:off x="13495580" y="8643735"/>
            <a:ext cx="184340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EBE477C-4E3D-1428-EE4E-1E2FACA9FD6B}"/>
              </a:ext>
            </a:extLst>
          </p:cNvPr>
          <p:cNvSpPr/>
          <p:nvPr/>
        </p:nvSpPr>
        <p:spPr>
          <a:xfrm>
            <a:off x="3899571" y="8626935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7B7C10-3A0B-C130-E3C0-CF352976E3E9}"/>
              </a:ext>
            </a:extLst>
          </p:cNvPr>
          <p:cNvSpPr/>
          <p:nvPr/>
        </p:nvSpPr>
        <p:spPr>
          <a:xfrm>
            <a:off x="3899571" y="10727404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50F16A-34B7-4D05-6B3E-05E3C5399563}"/>
              </a:ext>
            </a:extLst>
          </p:cNvPr>
          <p:cNvSpPr/>
          <p:nvPr/>
        </p:nvSpPr>
        <p:spPr>
          <a:xfrm>
            <a:off x="3899571" y="12827873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4F4D3B-E874-31E3-87A0-FC1D9B47D2AE}"/>
              </a:ext>
            </a:extLst>
          </p:cNvPr>
          <p:cNvSpPr/>
          <p:nvPr/>
        </p:nvSpPr>
        <p:spPr>
          <a:xfrm>
            <a:off x="3899571" y="15101432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7631B9-CEF4-BA2C-897D-745495C830C5}"/>
              </a:ext>
            </a:extLst>
          </p:cNvPr>
          <p:cNvSpPr/>
          <p:nvPr/>
        </p:nvSpPr>
        <p:spPr>
          <a:xfrm>
            <a:off x="3899571" y="16744991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B26318-E891-DAD4-E2A0-FE03B777DB2E}"/>
              </a:ext>
            </a:extLst>
          </p:cNvPr>
          <p:cNvSpPr/>
          <p:nvPr/>
        </p:nvSpPr>
        <p:spPr>
          <a:xfrm>
            <a:off x="3899571" y="25046196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EE83E2-B3F5-DD2F-7C4C-16D323D22951}"/>
              </a:ext>
            </a:extLst>
          </p:cNvPr>
          <p:cNvSpPr/>
          <p:nvPr/>
        </p:nvSpPr>
        <p:spPr>
          <a:xfrm>
            <a:off x="3899571" y="27543180"/>
            <a:ext cx="38481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5B54220-EF42-00A6-62A3-52FBD34A6A3A}"/>
              </a:ext>
            </a:extLst>
          </p:cNvPr>
          <p:cNvSpPr/>
          <p:nvPr/>
        </p:nvSpPr>
        <p:spPr>
          <a:xfrm>
            <a:off x="4147718" y="1585730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3C451E-D740-D534-3E30-9C35880D6DAA}"/>
              </a:ext>
            </a:extLst>
          </p:cNvPr>
          <p:cNvSpPr/>
          <p:nvPr/>
        </p:nvSpPr>
        <p:spPr>
          <a:xfrm>
            <a:off x="4147717" y="3686199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8859BA-E932-A686-6FA8-7EDA4647CCF7}"/>
              </a:ext>
            </a:extLst>
          </p:cNvPr>
          <p:cNvSpPr/>
          <p:nvPr/>
        </p:nvSpPr>
        <p:spPr>
          <a:xfrm>
            <a:off x="4023644" y="5901929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232A20-B2E0-CD51-C067-A41D515DE35D}"/>
              </a:ext>
            </a:extLst>
          </p:cNvPr>
          <p:cNvSpPr/>
          <p:nvPr/>
        </p:nvSpPr>
        <p:spPr>
          <a:xfrm>
            <a:off x="3899571" y="18622034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E8D35A-E68B-2A5B-710E-C01600CD8EFA}"/>
              </a:ext>
            </a:extLst>
          </p:cNvPr>
          <p:cNvSpPr/>
          <p:nvPr/>
        </p:nvSpPr>
        <p:spPr>
          <a:xfrm>
            <a:off x="4023644" y="21119018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BB6DE3-612A-FA56-83BC-7B940BEF75B6}"/>
              </a:ext>
            </a:extLst>
          </p:cNvPr>
          <p:cNvSpPr/>
          <p:nvPr/>
        </p:nvSpPr>
        <p:spPr>
          <a:xfrm>
            <a:off x="4023644" y="23167704"/>
            <a:ext cx="36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5A5591-3543-9892-F636-C4C4FA9E3587}"/>
              </a:ext>
            </a:extLst>
          </p:cNvPr>
          <p:cNvSpPr/>
          <p:nvPr/>
        </p:nvSpPr>
        <p:spPr>
          <a:xfrm>
            <a:off x="8107587" y="1924134"/>
            <a:ext cx="23077010" cy="92159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A75AEB-DB0C-64CB-DBD5-0194B0998F60}"/>
              </a:ext>
            </a:extLst>
          </p:cNvPr>
          <p:cNvSpPr/>
          <p:nvPr/>
        </p:nvSpPr>
        <p:spPr>
          <a:xfrm>
            <a:off x="8047290" y="4441232"/>
            <a:ext cx="23179718" cy="921597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A3D6EF-EF72-D186-1307-DFEF6AD07967}"/>
              </a:ext>
            </a:extLst>
          </p:cNvPr>
          <p:cNvSpPr/>
          <p:nvPr/>
        </p:nvSpPr>
        <p:spPr>
          <a:xfrm>
            <a:off x="8199690" y="5959399"/>
            <a:ext cx="23201336" cy="159044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51E6282-07C5-9518-1677-61B02970176D}"/>
              </a:ext>
            </a:extLst>
          </p:cNvPr>
          <p:cNvSpPr/>
          <p:nvPr/>
        </p:nvSpPr>
        <p:spPr>
          <a:xfrm>
            <a:off x="8107587" y="8957019"/>
            <a:ext cx="23201336" cy="117171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AC8D6C4-E30D-EDD0-012C-CD5F8037CEBB}"/>
              </a:ext>
            </a:extLst>
          </p:cNvPr>
          <p:cNvSpPr/>
          <p:nvPr/>
        </p:nvSpPr>
        <p:spPr>
          <a:xfrm>
            <a:off x="30327601" y="1201812"/>
            <a:ext cx="2272748" cy="664837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A81502-F6AA-65E3-EE1F-EF6A844308CE}"/>
              </a:ext>
            </a:extLst>
          </p:cNvPr>
          <p:cNvSpPr/>
          <p:nvPr/>
        </p:nvSpPr>
        <p:spPr>
          <a:xfrm>
            <a:off x="30327601" y="3706791"/>
            <a:ext cx="2272748" cy="664837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2BFC748-820F-1945-B072-CBB04EA8CC92}"/>
              </a:ext>
            </a:extLst>
          </p:cNvPr>
          <p:cNvSpPr/>
          <p:nvPr/>
        </p:nvSpPr>
        <p:spPr>
          <a:xfrm>
            <a:off x="30327601" y="8229927"/>
            <a:ext cx="2272748" cy="664837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930A130-63DC-3B68-56E1-BC4B8B436297}"/>
              </a:ext>
            </a:extLst>
          </p:cNvPr>
          <p:cNvSpPr/>
          <p:nvPr/>
        </p:nvSpPr>
        <p:spPr>
          <a:xfrm>
            <a:off x="8047290" y="11357404"/>
            <a:ext cx="232013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8AB65A-D609-5963-AAD6-2CCF7A285EE0}"/>
              </a:ext>
            </a:extLst>
          </p:cNvPr>
          <p:cNvSpPr/>
          <p:nvPr/>
        </p:nvSpPr>
        <p:spPr>
          <a:xfrm>
            <a:off x="17294086" y="13457873"/>
            <a:ext cx="141069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95F2D9-B935-C233-5C95-089A2A57CAE2}"/>
              </a:ext>
            </a:extLst>
          </p:cNvPr>
          <p:cNvSpPr/>
          <p:nvPr/>
        </p:nvSpPr>
        <p:spPr>
          <a:xfrm>
            <a:off x="9658142" y="15731432"/>
            <a:ext cx="59661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C487685-7939-7748-75A2-8466C73BF66E}"/>
              </a:ext>
            </a:extLst>
          </p:cNvPr>
          <p:cNvSpPr/>
          <p:nvPr/>
        </p:nvSpPr>
        <p:spPr>
          <a:xfrm>
            <a:off x="19511133" y="17712632"/>
            <a:ext cx="117374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999C13-ADD3-2594-6E74-255F0B8C5949}"/>
              </a:ext>
            </a:extLst>
          </p:cNvPr>
          <p:cNvSpPr/>
          <p:nvPr/>
        </p:nvSpPr>
        <p:spPr>
          <a:xfrm>
            <a:off x="7983261" y="19356191"/>
            <a:ext cx="232013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26E6B8-735A-6159-C9D2-4DE7FD737086}"/>
              </a:ext>
            </a:extLst>
          </p:cNvPr>
          <p:cNvSpPr/>
          <p:nvPr/>
        </p:nvSpPr>
        <p:spPr>
          <a:xfrm>
            <a:off x="8004879" y="21543205"/>
            <a:ext cx="232013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A9DCED9-2143-8A9B-50CB-A9534A51981B}"/>
              </a:ext>
            </a:extLst>
          </p:cNvPr>
          <p:cNvSpPr/>
          <p:nvPr/>
        </p:nvSpPr>
        <p:spPr>
          <a:xfrm>
            <a:off x="7940850" y="23729860"/>
            <a:ext cx="232013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4BA76F8-18C1-C2AD-9953-2ADCD37EE539}"/>
              </a:ext>
            </a:extLst>
          </p:cNvPr>
          <p:cNvSpPr/>
          <p:nvPr/>
        </p:nvSpPr>
        <p:spPr>
          <a:xfrm>
            <a:off x="7983261" y="25556927"/>
            <a:ext cx="232013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80058C2-A1D8-81B1-E64F-C2B120901F79}"/>
              </a:ext>
            </a:extLst>
          </p:cNvPr>
          <p:cNvSpPr/>
          <p:nvPr/>
        </p:nvSpPr>
        <p:spPr>
          <a:xfrm>
            <a:off x="8012038" y="27867865"/>
            <a:ext cx="2320133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6037C1-3773-D497-F9E2-3CADF801D0B1}"/>
              </a:ext>
            </a:extLst>
          </p:cNvPr>
          <p:cNvSpPr/>
          <p:nvPr/>
        </p:nvSpPr>
        <p:spPr>
          <a:xfrm>
            <a:off x="3864617" y="2066182"/>
            <a:ext cx="154172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A0B8D6-5634-A15E-D4A4-F9E1082ECFD7}"/>
              </a:ext>
            </a:extLst>
          </p:cNvPr>
          <p:cNvSpPr/>
          <p:nvPr/>
        </p:nvSpPr>
        <p:spPr>
          <a:xfrm>
            <a:off x="3341156" y="4437164"/>
            <a:ext cx="1776955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18940A-7A73-8B0D-17B6-66BB27B87A6E}"/>
              </a:ext>
            </a:extLst>
          </p:cNvPr>
          <p:cNvSpPr/>
          <p:nvPr/>
        </p:nvSpPr>
        <p:spPr>
          <a:xfrm>
            <a:off x="3493555" y="6503346"/>
            <a:ext cx="1761715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0565E3-C4B1-3C0A-340D-DF2D8C1EF2AB}"/>
              </a:ext>
            </a:extLst>
          </p:cNvPr>
          <p:cNvSpPr/>
          <p:nvPr/>
        </p:nvSpPr>
        <p:spPr>
          <a:xfrm>
            <a:off x="3645955" y="8569528"/>
            <a:ext cx="1746475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141B16-F25C-322E-0516-54726B1F0BB3}"/>
              </a:ext>
            </a:extLst>
          </p:cNvPr>
          <p:cNvSpPr/>
          <p:nvPr/>
        </p:nvSpPr>
        <p:spPr>
          <a:xfrm>
            <a:off x="7681243" y="12603601"/>
            <a:ext cx="105669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ACB617-E8A6-AB91-8337-3A71E64BF24D}"/>
              </a:ext>
            </a:extLst>
          </p:cNvPr>
          <p:cNvSpPr/>
          <p:nvPr/>
        </p:nvSpPr>
        <p:spPr>
          <a:xfrm>
            <a:off x="21675540" y="11038801"/>
            <a:ext cx="103682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22B475-DDF2-E8AB-2151-BA27DDCC59E8}"/>
              </a:ext>
            </a:extLst>
          </p:cNvPr>
          <p:cNvSpPr/>
          <p:nvPr/>
        </p:nvSpPr>
        <p:spPr>
          <a:xfrm>
            <a:off x="21675539" y="8569528"/>
            <a:ext cx="103682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C310CD-6168-CF40-A97A-C04B7EF03533}"/>
              </a:ext>
            </a:extLst>
          </p:cNvPr>
          <p:cNvSpPr/>
          <p:nvPr/>
        </p:nvSpPr>
        <p:spPr>
          <a:xfrm>
            <a:off x="21675538" y="6415052"/>
            <a:ext cx="103682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30192D-74CC-9E16-AB97-4C4704D2E75E}"/>
              </a:ext>
            </a:extLst>
          </p:cNvPr>
          <p:cNvSpPr/>
          <p:nvPr/>
        </p:nvSpPr>
        <p:spPr>
          <a:xfrm>
            <a:off x="21629154" y="4103178"/>
            <a:ext cx="103682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4B9141-D8F4-3F91-D7CB-E2D325F6DCFC}"/>
              </a:ext>
            </a:extLst>
          </p:cNvPr>
          <p:cNvSpPr/>
          <p:nvPr/>
        </p:nvSpPr>
        <p:spPr>
          <a:xfrm>
            <a:off x="27710296" y="1717181"/>
            <a:ext cx="443947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398728-147E-E865-12A7-0636E6EB896B}"/>
              </a:ext>
            </a:extLst>
          </p:cNvPr>
          <p:cNvSpPr/>
          <p:nvPr/>
        </p:nvSpPr>
        <p:spPr>
          <a:xfrm>
            <a:off x="5764741" y="15038291"/>
            <a:ext cx="124835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693F7D-93B7-ACFB-5397-18098AF7D6D9}"/>
              </a:ext>
            </a:extLst>
          </p:cNvPr>
          <p:cNvSpPr/>
          <p:nvPr/>
        </p:nvSpPr>
        <p:spPr>
          <a:xfrm>
            <a:off x="3864615" y="17043073"/>
            <a:ext cx="1438362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0C7D4A-D504-0B87-9470-AEBB717F9660}"/>
              </a:ext>
            </a:extLst>
          </p:cNvPr>
          <p:cNvSpPr/>
          <p:nvPr/>
        </p:nvSpPr>
        <p:spPr>
          <a:xfrm>
            <a:off x="7681242" y="19072364"/>
            <a:ext cx="1056699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6F3B6E-722F-0F1D-430A-BAE3F62C4DA3}"/>
              </a:ext>
            </a:extLst>
          </p:cNvPr>
          <p:cNvSpPr/>
          <p:nvPr/>
        </p:nvSpPr>
        <p:spPr>
          <a:xfrm>
            <a:off x="3864615" y="21077146"/>
            <a:ext cx="143836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C74002-DE91-F5C4-1803-BFF3D2432581}"/>
              </a:ext>
            </a:extLst>
          </p:cNvPr>
          <p:cNvSpPr/>
          <p:nvPr/>
        </p:nvSpPr>
        <p:spPr>
          <a:xfrm>
            <a:off x="4017015" y="23143720"/>
            <a:ext cx="143836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114278-206A-7C86-679A-831AF7EF2AC1}"/>
              </a:ext>
            </a:extLst>
          </p:cNvPr>
          <p:cNvSpPr/>
          <p:nvPr/>
        </p:nvSpPr>
        <p:spPr>
          <a:xfrm>
            <a:off x="25245389" y="14959616"/>
            <a:ext cx="695076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0B491A5-41C0-3BA9-8CE5-DA73D3DD970F}"/>
              </a:ext>
            </a:extLst>
          </p:cNvPr>
          <p:cNvSpPr/>
          <p:nvPr/>
        </p:nvSpPr>
        <p:spPr>
          <a:xfrm>
            <a:off x="23416591" y="17043073"/>
            <a:ext cx="893196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191DA1A-B244-F3F0-E40C-88C7A9673A59}"/>
              </a:ext>
            </a:extLst>
          </p:cNvPr>
          <p:cNvSpPr/>
          <p:nvPr/>
        </p:nvSpPr>
        <p:spPr>
          <a:xfrm>
            <a:off x="27710295" y="18882346"/>
            <a:ext cx="448586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3718D67-F293-128B-EC0A-127F915965E9}"/>
              </a:ext>
            </a:extLst>
          </p:cNvPr>
          <p:cNvSpPr/>
          <p:nvPr/>
        </p:nvSpPr>
        <p:spPr>
          <a:xfrm>
            <a:off x="3796748" y="1445767"/>
            <a:ext cx="65110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7C5411-8A45-24C3-BF2C-763B36AA1548}"/>
              </a:ext>
            </a:extLst>
          </p:cNvPr>
          <p:cNvSpPr/>
          <p:nvPr/>
        </p:nvSpPr>
        <p:spPr>
          <a:xfrm>
            <a:off x="3904374" y="3468454"/>
            <a:ext cx="65110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13D80A-A6E4-659E-E960-FC345E291D55}"/>
              </a:ext>
            </a:extLst>
          </p:cNvPr>
          <p:cNvSpPr/>
          <p:nvPr/>
        </p:nvSpPr>
        <p:spPr>
          <a:xfrm>
            <a:off x="3872948" y="6199181"/>
            <a:ext cx="65110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A7E319-A4E0-5E88-8359-27D901B3751F}"/>
              </a:ext>
            </a:extLst>
          </p:cNvPr>
          <p:cNvSpPr/>
          <p:nvPr/>
        </p:nvSpPr>
        <p:spPr>
          <a:xfrm>
            <a:off x="3872948" y="8398015"/>
            <a:ext cx="65110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3EA1F7-4227-ECAD-5AF2-0BD966110BEE}"/>
              </a:ext>
            </a:extLst>
          </p:cNvPr>
          <p:cNvSpPr/>
          <p:nvPr/>
        </p:nvSpPr>
        <p:spPr>
          <a:xfrm>
            <a:off x="3904374" y="10686773"/>
            <a:ext cx="2377700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E29E79-291F-96D1-B86F-7EDA45F4B34D}"/>
              </a:ext>
            </a:extLst>
          </p:cNvPr>
          <p:cNvSpPr/>
          <p:nvPr/>
        </p:nvSpPr>
        <p:spPr>
          <a:xfrm>
            <a:off x="14256930" y="8168028"/>
            <a:ext cx="134244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6E0153-AC26-CFBD-5C54-61D7678F2BB2}"/>
              </a:ext>
            </a:extLst>
          </p:cNvPr>
          <p:cNvSpPr/>
          <p:nvPr/>
        </p:nvSpPr>
        <p:spPr>
          <a:xfrm>
            <a:off x="30022800" y="4080238"/>
            <a:ext cx="217335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07C970-FE03-20E8-5077-87778CE0E87A}"/>
              </a:ext>
            </a:extLst>
          </p:cNvPr>
          <p:cNvSpPr/>
          <p:nvPr/>
        </p:nvSpPr>
        <p:spPr>
          <a:xfrm>
            <a:off x="30175200" y="2075767"/>
            <a:ext cx="217335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8FDC2A-B2D4-3650-AE65-C720A0E946ED}"/>
              </a:ext>
            </a:extLst>
          </p:cNvPr>
          <p:cNvSpPr/>
          <p:nvPr/>
        </p:nvSpPr>
        <p:spPr>
          <a:xfrm>
            <a:off x="27833781" y="6563359"/>
            <a:ext cx="436237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07CC4D-6BF8-57F9-7A85-25D5735DA14F}"/>
              </a:ext>
            </a:extLst>
          </p:cNvPr>
          <p:cNvSpPr/>
          <p:nvPr/>
        </p:nvSpPr>
        <p:spPr>
          <a:xfrm>
            <a:off x="27986180" y="8664247"/>
            <a:ext cx="436237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69F2DC-0BE7-DC9C-9B08-928A9EAB0564}"/>
              </a:ext>
            </a:extLst>
          </p:cNvPr>
          <p:cNvSpPr/>
          <p:nvPr/>
        </p:nvSpPr>
        <p:spPr>
          <a:xfrm>
            <a:off x="27986180" y="10686773"/>
            <a:ext cx="43623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3C2CE5-815A-18CD-EFBA-9CA43998BF83}"/>
              </a:ext>
            </a:extLst>
          </p:cNvPr>
          <p:cNvSpPr/>
          <p:nvPr/>
        </p:nvSpPr>
        <p:spPr>
          <a:xfrm>
            <a:off x="4197927" y="13089067"/>
            <a:ext cx="610985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8D83C0-B0AC-8A3B-63D2-437FC0F7CB41}"/>
              </a:ext>
            </a:extLst>
          </p:cNvPr>
          <p:cNvSpPr/>
          <p:nvPr/>
        </p:nvSpPr>
        <p:spPr>
          <a:xfrm>
            <a:off x="4197927" y="15111754"/>
            <a:ext cx="610985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9192FC-8951-511D-9BE6-914F6774D0B9}"/>
              </a:ext>
            </a:extLst>
          </p:cNvPr>
          <p:cNvSpPr/>
          <p:nvPr/>
        </p:nvSpPr>
        <p:spPr>
          <a:xfrm>
            <a:off x="4350327" y="17576659"/>
            <a:ext cx="610985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9B48AC-23D2-50A4-C7E6-E878761B2888}"/>
              </a:ext>
            </a:extLst>
          </p:cNvPr>
          <p:cNvSpPr/>
          <p:nvPr/>
        </p:nvSpPr>
        <p:spPr>
          <a:xfrm>
            <a:off x="27986180" y="13863337"/>
            <a:ext cx="43623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F0F1878-A1C8-F856-19E5-34534929C270}"/>
              </a:ext>
            </a:extLst>
          </p:cNvPr>
          <p:cNvSpPr/>
          <p:nvPr/>
        </p:nvSpPr>
        <p:spPr>
          <a:xfrm>
            <a:off x="27986180" y="16356003"/>
            <a:ext cx="43623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2FB3FA-5458-7EFC-EADB-E7EFF317289E}"/>
              </a:ext>
            </a:extLst>
          </p:cNvPr>
          <p:cNvSpPr/>
          <p:nvPr/>
        </p:nvSpPr>
        <p:spPr>
          <a:xfrm>
            <a:off x="27986179" y="18095976"/>
            <a:ext cx="43623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D550B4-B540-DEC8-08D8-779E2965A828}"/>
              </a:ext>
            </a:extLst>
          </p:cNvPr>
          <p:cNvSpPr/>
          <p:nvPr/>
        </p:nvSpPr>
        <p:spPr>
          <a:xfrm>
            <a:off x="27805260" y="19835949"/>
            <a:ext cx="421449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57DC44-CDA3-95BA-F2AA-148E002D7A4E}"/>
              </a:ext>
            </a:extLst>
          </p:cNvPr>
          <p:cNvSpPr/>
          <p:nvPr/>
        </p:nvSpPr>
        <p:spPr>
          <a:xfrm>
            <a:off x="27910192" y="22104452"/>
            <a:ext cx="436237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BD30E70-E71D-BB63-2541-0355FD4AD9F3}"/>
              </a:ext>
            </a:extLst>
          </p:cNvPr>
          <p:cNvSpPr/>
          <p:nvPr/>
        </p:nvSpPr>
        <p:spPr>
          <a:xfrm>
            <a:off x="16331989" y="13342734"/>
            <a:ext cx="1149742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D95E160-0269-4C75-05D7-CB21217E14AA}"/>
              </a:ext>
            </a:extLst>
          </p:cNvPr>
          <p:cNvSpPr/>
          <p:nvPr/>
        </p:nvSpPr>
        <p:spPr>
          <a:xfrm>
            <a:off x="14363837" y="15726003"/>
            <a:ext cx="1377474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F85D410-DBCA-C704-CFA4-BC6C06B463A8}"/>
              </a:ext>
            </a:extLst>
          </p:cNvPr>
          <p:cNvSpPr/>
          <p:nvPr/>
        </p:nvSpPr>
        <p:spPr>
          <a:xfrm>
            <a:off x="12604011" y="17743424"/>
            <a:ext cx="1507404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37FDE07-B3B1-BF19-C013-035BE213A747}"/>
              </a:ext>
            </a:extLst>
          </p:cNvPr>
          <p:cNvSpPr/>
          <p:nvPr/>
        </p:nvSpPr>
        <p:spPr>
          <a:xfrm>
            <a:off x="10925983" y="21880675"/>
            <a:ext cx="1675207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E087F1B-0ABD-DC8A-06B5-8DB04B1FBC0D}"/>
              </a:ext>
            </a:extLst>
          </p:cNvPr>
          <p:cNvSpPr/>
          <p:nvPr/>
        </p:nvSpPr>
        <p:spPr>
          <a:xfrm>
            <a:off x="10931236" y="20062167"/>
            <a:ext cx="1659442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D7DA404-FBB3-9DCE-E122-947E62BA9404}"/>
              </a:ext>
            </a:extLst>
          </p:cNvPr>
          <p:cNvSpPr/>
          <p:nvPr/>
        </p:nvSpPr>
        <p:spPr>
          <a:xfrm>
            <a:off x="3661650" y="4233489"/>
            <a:ext cx="1255691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6123AD-ADEF-431E-1F02-A45548063645}"/>
              </a:ext>
            </a:extLst>
          </p:cNvPr>
          <p:cNvSpPr/>
          <p:nvPr/>
        </p:nvSpPr>
        <p:spPr>
          <a:xfrm>
            <a:off x="7507705" y="1883320"/>
            <a:ext cx="886326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E24938-8160-4FFF-4F84-F93651AA5D88}"/>
              </a:ext>
            </a:extLst>
          </p:cNvPr>
          <p:cNvSpPr/>
          <p:nvPr/>
        </p:nvSpPr>
        <p:spPr>
          <a:xfrm>
            <a:off x="3661649" y="9096978"/>
            <a:ext cx="1270931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11233F-8504-16AA-F196-0D4DDCA8C353}"/>
              </a:ext>
            </a:extLst>
          </p:cNvPr>
          <p:cNvSpPr/>
          <p:nvPr/>
        </p:nvSpPr>
        <p:spPr>
          <a:xfrm>
            <a:off x="5538576" y="11610298"/>
            <a:ext cx="1083239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9DC719-9EC8-9A02-3BAE-F1073D649A2D}"/>
              </a:ext>
            </a:extLst>
          </p:cNvPr>
          <p:cNvSpPr/>
          <p:nvPr/>
        </p:nvSpPr>
        <p:spPr>
          <a:xfrm>
            <a:off x="3754770" y="13960467"/>
            <a:ext cx="1261619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7EA6BF-45DE-6390-AD1B-54597929A705}"/>
              </a:ext>
            </a:extLst>
          </p:cNvPr>
          <p:cNvSpPr/>
          <p:nvPr/>
        </p:nvSpPr>
        <p:spPr>
          <a:xfrm>
            <a:off x="7354771" y="15924066"/>
            <a:ext cx="901619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C8ACD9-057D-35DC-01BC-6136B05E792B}"/>
              </a:ext>
            </a:extLst>
          </p:cNvPr>
          <p:cNvSpPr/>
          <p:nvPr/>
        </p:nvSpPr>
        <p:spPr>
          <a:xfrm>
            <a:off x="16711612" y="4233489"/>
            <a:ext cx="149113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63128B-C882-3F8A-1A56-41F35746B5CD}"/>
              </a:ext>
            </a:extLst>
          </p:cNvPr>
          <p:cNvSpPr/>
          <p:nvPr/>
        </p:nvSpPr>
        <p:spPr>
          <a:xfrm>
            <a:off x="22186232" y="2030430"/>
            <a:ext cx="94367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E1A9A8-CB31-4668-0D9C-162A6DAD129B}"/>
              </a:ext>
            </a:extLst>
          </p:cNvPr>
          <p:cNvSpPr/>
          <p:nvPr/>
        </p:nvSpPr>
        <p:spPr>
          <a:xfrm>
            <a:off x="16711612" y="6436548"/>
            <a:ext cx="149113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AA6395-6003-929B-5B3B-F5D7FAA8A7B8}"/>
              </a:ext>
            </a:extLst>
          </p:cNvPr>
          <p:cNvSpPr/>
          <p:nvPr/>
        </p:nvSpPr>
        <p:spPr>
          <a:xfrm>
            <a:off x="17052260" y="8544458"/>
            <a:ext cx="14911386" cy="1812519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407284-9CFE-4E07-5C83-FD8BC1FD394E}"/>
              </a:ext>
            </a:extLst>
          </p:cNvPr>
          <p:cNvSpPr/>
          <p:nvPr/>
        </p:nvSpPr>
        <p:spPr>
          <a:xfrm>
            <a:off x="22186232" y="11690576"/>
            <a:ext cx="977741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B67FDB-84E2-1209-9111-5A631612E178}"/>
              </a:ext>
            </a:extLst>
          </p:cNvPr>
          <p:cNvSpPr/>
          <p:nvPr/>
        </p:nvSpPr>
        <p:spPr>
          <a:xfrm>
            <a:off x="20509832" y="13960467"/>
            <a:ext cx="1145381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E1ECCF-D7D0-3103-AA7E-43A213E16CBA}"/>
              </a:ext>
            </a:extLst>
          </p:cNvPr>
          <p:cNvSpPr/>
          <p:nvPr/>
        </p:nvSpPr>
        <p:spPr>
          <a:xfrm>
            <a:off x="17052260" y="15924066"/>
            <a:ext cx="1491138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926C45-617E-BAA2-35FE-27C666AF85DA}"/>
              </a:ext>
            </a:extLst>
          </p:cNvPr>
          <p:cNvSpPr/>
          <p:nvPr/>
        </p:nvSpPr>
        <p:spPr>
          <a:xfrm>
            <a:off x="18211018" y="17972951"/>
            <a:ext cx="137526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444F01-349A-2560-19DB-F01A0A8274F7}"/>
              </a:ext>
            </a:extLst>
          </p:cNvPr>
          <p:cNvSpPr/>
          <p:nvPr/>
        </p:nvSpPr>
        <p:spPr>
          <a:xfrm>
            <a:off x="18363418" y="19826360"/>
            <a:ext cx="137526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945A6B-F62A-5BAF-9F07-B727C700FA59}"/>
              </a:ext>
            </a:extLst>
          </p:cNvPr>
          <p:cNvSpPr txBox="1"/>
          <p:nvPr/>
        </p:nvSpPr>
        <p:spPr>
          <a:xfrm>
            <a:off x="16651529" y="869459"/>
            <a:ext cx="2360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252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9C4B3A1-10F9-11C9-BFE0-D5F2001563D4}"/>
              </a:ext>
            </a:extLst>
          </p:cNvPr>
          <p:cNvSpPr/>
          <p:nvPr/>
        </p:nvSpPr>
        <p:spPr>
          <a:xfrm>
            <a:off x="3989311" y="10780776"/>
            <a:ext cx="120542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68A1E4-86A2-96B0-EBD1-81543EA61725}"/>
              </a:ext>
            </a:extLst>
          </p:cNvPr>
          <p:cNvSpPr/>
          <p:nvPr/>
        </p:nvSpPr>
        <p:spPr>
          <a:xfrm>
            <a:off x="3769482" y="1503799"/>
            <a:ext cx="122740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4A6338-2AFA-906A-4D16-CDDA82421B95}"/>
              </a:ext>
            </a:extLst>
          </p:cNvPr>
          <p:cNvSpPr/>
          <p:nvPr/>
        </p:nvSpPr>
        <p:spPr>
          <a:xfrm>
            <a:off x="3769482" y="4017779"/>
            <a:ext cx="122740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60267D-65E7-44C2-4E1C-5A033DB15B8E}"/>
              </a:ext>
            </a:extLst>
          </p:cNvPr>
          <p:cNvSpPr/>
          <p:nvPr/>
        </p:nvSpPr>
        <p:spPr>
          <a:xfrm>
            <a:off x="3803197" y="6121984"/>
            <a:ext cx="122740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C2A275-768A-13B0-52AF-F8588687A043}"/>
              </a:ext>
            </a:extLst>
          </p:cNvPr>
          <p:cNvSpPr/>
          <p:nvPr/>
        </p:nvSpPr>
        <p:spPr>
          <a:xfrm>
            <a:off x="3921882" y="8613429"/>
            <a:ext cx="122740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22703F-21BC-A357-836A-60BC682CAADB}"/>
              </a:ext>
            </a:extLst>
          </p:cNvPr>
          <p:cNvSpPr/>
          <p:nvPr/>
        </p:nvSpPr>
        <p:spPr>
          <a:xfrm>
            <a:off x="10484275" y="14829315"/>
            <a:ext cx="55592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7E7D60-A529-85D3-0CC8-C14D885DDEEC}"/>
              </a:ext>
            </a:extLst>
          </p:cNvPr>
          <p:cNvSpPr/>
          <p:nvPr/>
        </p:nvSpPr>
        <p:spPr>
          <a:xfrm>
            <a:off x="3989312" y="17208080"/>
            <a:ext cx="120542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36EA47-DE1F-9944-0335-D7D259A5A7E2}"/>
              </a:ext>
            </a:extLst>
          </p:cNvPr>
          <p:cNvSpPr/>
          <p:nvPr/>
        </p:nvSpPr>
        <p:spPr>
          <a:xfrm>
            <a:off x="3989311" y="19586845"/>
            <a:ext cx="120542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737B01-A777-3ECD-0AC7-6212E0316968}"/>
              </a:ext>
            </a:extLst>
          </p:cNvPr>
          <p:cNvSpPr/>
          <p:nvPr/>
        </p:nvSpPr>
        <p:spPr>
          <a:xfrm>
            <a:off x="4141711" y="21866872"/>
            <a:ext cx="120542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D46BEE-B82A-9A84-B6CB-1AC836763419}"/>
              </a:ext>
            </a:extLst>
          </p:cNvPr>
          <p:cNvSpPr/>
          <p:nvPr/>
        </p:nvSpPr>
        <p:spPr>
          <a:xfrm>
            <a:off x="3769484" y="24182495"/>
            <a:ext cx="1233006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F59AC7-6334-BF1D-8062-7C786271248A}"/>
              </a:ext>
            </a:extLst>
          </p:cNvPr>
          <p:cNvSpPr/>
          <p:nvPr/>
        </p:nvSpPr>
        <p:spPr>
          <a:xfrm>
            <a:off x="3769483" y="26272166"/>
            <a:ext cx="123300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F8F110-1BDC-E9BD-8CA3-7F34099E5ED0}"/>
              </a:ext>
            </a:extLst>
          </p:cNvPr>
          <p:cNvSpPr/>
          <p:nvPr/>
        </p:nvSpPr>
        <p:spPr>
          <a:xfrm>
            <a:off x="16431501" y="1656199"/>
            <a:ext cx="158841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D1F0AB-B1D7-20FD-C08B-538173CEAA44}"/>
              </a:ext>
            </a:extLst>
          </p:cNvPr>
          <p:cNvSpPr/>
          <p:nvPr/>
        </p:nvSpPr>
        <p:spPr>
          <a:xfrm>
            <a:off x="16431501" y="3942398"/>
            <a:ext cx="158841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4C6A62-6A51-0883-7353-2B90FD7A303C}"/>
              </a:ext>
            </a:extLst>
          </p:cNvPr>
          <p:cNvSpPr/>
          <p:nvPr/>
        </p:nvSpPr>
        <p:spPr>
          <a:xfrm>
            <a:off x="16711611" y="6121984"/>
            <a:ext cx="156040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BE7090-E728-4C82-EF0E-CA7C4008DE47}"/>
              </a:ext>
            </a:extLst>
          </p:cNvPr>
          <p:cNvSpPr/>
          <p:nvPr/>
        </p:nvSpPr>
        <p:spPr>
          <a:xfrm>
            <a:off x="16389728" y="8301570"/>
            <a:ext cx="156040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24C2D5-0B13-D534-2D44-09DBFB2E356D}"/>
              </a:ext>
            </a:extLst>
          </p:cNvPr>
          <p:cNvSpPr/>
          <p:nvPr/>
        </p:nvSpPr>
        <p:spPr>
          <a:xfrm>
            <a:off x="16432530" y="10747778"/>
            <a:ext cx="15883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D730422-B708-10EC-E7A6-4D0EA22ED05B}"/>
              </a:ext>
            </a:extLst>
          </p:cNvPr>
          <p:cNvSpPr/>
          <p:nvPr/>
        </p:nvSpPr>
        <p:spPr>
          <a:xfrm>
            <a:off x="16312816" y="12660742"/>
            <a:ext cx="15883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AC84CD-3924-FC42-4288-E5EC498216C9}"/>
              </a:ext>
            </a:extLst>
          </p:cNvPr>
          <p:cNvSpPr/>
          <p:nvPr/>
        </p:nvSpPr>
        <p:spPr>
          <a:xfrm>
            <a:off x="16465216" y="14946941"/>
            <a:ext cx="15883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41D9CE-12B7-EBF0-66CD-E4B168D42FA8}"/>
              </a:ext>
            </a:extLst>
          </p:cNvPr>
          <p:cNvSpPr/>
          <p:nvPr/>
        </p:nvSpPr>
        <p:spPr>
          <a:xfrm>
            <a:off x="16465215" y="17702115"/>
            <a:ext cx="15883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5B81FA1-8784-C2A9-F6F6-5A2A6ADB9845}"/>
              </a:ext>
            </a:extLst>
          </p:cNvPr>
          <p:cNvSpPr/>
          <p:nvPr/>
        </p:nvSpPr>
        <p:spPr>
          <a:xfrm>
            <a:off x="16431501" y="19786582"/>
            <a:ext cx="15883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F8EFD7-F476-52D6-250F-67069079EB80}"/>
              </a:ext>
            </a:extLst>
          </p:cNvPr>
          <p:cNvSpPr/>
          <p:nvPr/>
        </p:nvSpPr>
        <p:spPr>
          <a:xfrm>
            <a:off x="16431500" y="21809480"/>
            <a:ext cx="15883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B176AB7-C616-84AB-378F-4D3C04969F4E}"/>
              </a:ext>
            </a:extLst>
          </p:cNvPr>
          <p:cNvSpPr/>
          <p:nvPr/>
        </p:nvSpPr>
        <p:spPr>
          <a:xfrm>
            <a:off x="16617616" y="24242760"/>
            <a:ext cx="15883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6280BB8-AD39-90E9-2F26-8676AAB00761}"/>
              </a:ext>
            </a:extLst>
          </p:cNvPr>
          <p:cNvSpPr/>
          <p:nvPr/>
        </p:nvSpPr>
        <p:spPr>
          <a:xfrm>
            <a:off x="16592957" y="26327227"/>
            <a:ext cx="158831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D699198-E782-304A-574B-A11962FDFB25}"/>
              </a:ext>
            </a:extLst>
          </p:cNvPr>
          <p:cNvSpPr/>
          <p:nvPr/>
        </p:nvSpPr>
        <p:spPr>
          <a:xfrm>
            <a:off x="3745347" y="1864576"/>
            <a:ext cx="248919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C523EB-33A5-B24D-3578-1E33B0A886F2}"/>
              </a:ext>
            </a:extLst>
          </p:cNvPr>
          <p:cNvSpPr/>
          <p:nvPr/>
        </p:nvSpPr>
        <p:spPr>
          <a:xfrm>
            <a:off x="3897747" y="4359152"/>
            <a:ext cx="248919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E3C5C2-A6FC-95B7-0CEC-E004613FA34B}"/>
              </a:ext>
            </a:extLst>
          </p:cNvPr>
          <p:cNvSpPr/>
          <p:nvPr/>
        </p:nvSpPr>
        <p:spPr>
          <a:xfrm>
            <a:off x="4050147" y="6419865"/>
            <a:ext cx="248919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45B563-5EBB-4CB6-1351-F5C1D36C97C8}"/>
              </a:ext>
            </a:extLst>
          </p:cNvPr>
          <p:cNvSpPr/>
          <p:nvPr/>
        </p:nvSpPr>
        <p:spPr>
          <a:xfrm>
            <a:off x="4202547" y="8350557"/>
            <a:ext cx="248919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A3271-3534-666E-2515-88B1E911FF24}"/>
              </a:ext>
            </a:extLst>
          </p:cNvPr>
          <p:cNvSpPr/>
          <p:nvPr/>
        </p:nvSpPr>
        <p:spPr>
          <a:xfrm>
            <a:off x="3745347" y="10845133"/>
            <a:ext cx="2081876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477B79-C572-97B2-8957-473BB745C49C}"/>
              </a:ext>
            </a:extLst>
          </p:cNvPr>
          <p:cNvSpPr/>
          <p:nvPr/>
        </p:nvSpPr>
        <p:spPr>
          <a:xfrm>
            <a:off x="3745346" y="12557309"/>
            <a:ext cx="2531439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426301-2439-BD9D-62CC-50505F380986}"/>
              </a:ext>
            </a:extLst>
          </p:cNvPr>
          <p:cNvSpPr/>
          <p:nvPr/>
        </p:nvSpPr>
        <p:spPr>
          <a:xfrm>
            <a:off x="3745347" y="14770422"/>
            <a:ext cx="2531439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A9CFF8-B0AF-1B98-8663-3A24F12C3D1A}"/>
              </a:ext>
            </a:extLst>
          </p:cNvPr>
          <p:cNvSpPr/>
          <p:nvPr/>
        </p:nvSpPr>
        <p:spPr>
          <a:xfrm>
            <a:off x="3973947" y="16764061"/>
            <a:ext cx="2486483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A9BFB7-5F69-220A-6151-85E8AEE0FEB2}"/>
              </a:ext>
            </a:extLst>
          </p:cNvPr>
          <p:cNvSpPr/>
          <p:nvPr/>
        </p:nvSpPr>
        <p:spPr>
          <a:xfrm>
            <a:off x="27825755" y="10451394"/>
            <a:ext cx="44276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A6258E-1837-C54D-72A0-F32C70AA58BA}"/>
              </a:ext>
            </a:extLst>
          </p:cNvPr>
          <p:cNvSpPr/>
          <p:nvPr/>
        </p:nvSpPr>
        <p:spPr>
          <a:xfrm>
            <a:off x="31463673" y="14770422"/>
            <a:ext cx="7897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86EA52-3B6E-2FA0-9770-13A71888798E}"/>
              </a:ext>
            </a:extLst>
          </p:cNvPr>
          <p:cNvSpPr/>
          <p:nvPr/>
        </p:nvSpPr>
        <p:spPr>
          <a:xfrm>
            <a:off x="30216764" y="4052449"/>
            <a:ext cx="19252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71047C-8E93-32E9-24DD-B5667D3F0399}"/>
              </a:ext>
            </a:extLst>
          </p:cNvPr>
          <p:cNvSpPr/>
          <p:nvPr/>
        </p:nvSpPr>
        <p:spPr>
          <a:xfrm>
            <a:off x="30456162" y="8291880"/>
            <a:ext cx="19252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95E149-3342-43A9-6DB9-06559722752D}"/>
              </a:ext>
            </a:extLst>
          </p:cNvPr>
          <p:cNvSpPr/>
          <p:nvPr/>
        </p:nvSpPr>
        <p:spPr>
          <a:xfrm>
            <a:off x="3745346" y="18977174"/>
            <a:ext cx="208187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C4A7A9-92C6-FDB1-697B-97185687087D}"/>
              </a:ext>
            </a:extLst>
          </p:cNvPr>
          <p:cNvSpPr/>
          <p:nvPr/>
        </p:nvSpPr>
        <p:spPr>
          <a:xfrm>
            <a:off x="3745345" y="20966648"/>
            <a:ext cx="208187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51ED42-CB59-9049-A3AC-FD10B94F086D}"/>
              </a:ext>
            </a:extLst>
          </p:cNvPr>
          <p:cNvSpPr/>
          <p:nvPr/>
        </p:nvSpPr>
        <p:spPr>
          <a:xfrm>
            <a:off x="3745344" y="23012821"/>
            <a:ext cx="208187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0EF40F-E127-ED43-A8AD-7ADDCA47DF64}"/>
              </a:ext>
            </a:extLst>
          </p:cNvPr>
          <p:cNvSpPr/>
          <p:nvPr/>
        </p:nvSpPr>
        <p:spPr>
          <a:xfrm>
            <a:off x="3745343" y="24994917"/>
            <a:ext cx="208187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BD64A2-D3E2-FBE4-7682-81309233772F}"/>
              </a:ext>
            </a:extLst>
          </p:cNvPr>
          <p:cNvSpPr/>
          <p:nvPr/>
        </p:nvSpPr>
        <p:spPr>
          <a:xfrm>
            <a:off x="3745342" y="27011893"/>
            <a:ext cx="208187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F236AF-8897-96F9-4623-E82EA3EE596A}"/>
              </a:ext>
            </a:extLst>
          </p:cNvPr>
          <p:cNvSpPr/>
          <p:nvPr/>
        </p:nvSpPr>
        <p:spPr>
          <a:xfrm>
            <a:off x="27825755" y="18661336"/>
            <a:ext cx="42030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8CC6B7A-D01B-74B2-D58F-9FFAB906431F}"/>
              </a:ext>
            </a:extLst>
          </p:cNvPr>
          <p:cNvSpPr/>
          <p:nvPr/>
        </p:nvSpPr>
        <p:spPr>
          <a:xfrm>
            <a:off x="27978155" y="20654975"/>
            <a:ext cx="42030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57802E-6FD9-5D6C-C698-6E5428E69F5B}"/>
              </a:ext>
            </a:extLst>
          </p:cNvPr>
          <p:cNvSpPr/>
          <p:nvPr/>
        </p:nvSpPr>
        <p:spPr>
          <a:xfrm>
            <a:off x="27825755" y="22528408"/>
            <a:ext cx="42030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8A4728-6E37-B4E4-18F1-9EC5283F9B74}"/>
              </a:ext>
            </a:extLst>
          </p:cNvPr>
          <p:cNvSpPr/>
          <p:nvPr/>
        </p:nvSpPr>
        <p:spPr>
          <a:xfrm>
            <a:off x="27978155" y="25060281"/>
            <a:ext cx="42030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33C2ED-0CD8-2974-CC82-B55F869FE2FD}"/>
              </a:ext>
            </a:extLst>
          </p:cNvPr>
          <p:cNvSpPr/>
          <p:nvPr/>
        </p:nvSpPr>
        <p:spPr>
          <a:xfrm>
            <a:off x="27825755" y="27011893"/>
            <a:ext cx="42030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1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786C05-BF65-7936-F03A-936A9667B76A}"/>
              </a:ext>
            </a:extLst>
          </p:cNvPr>
          <p:cNvSpPr/>
          <p:nvPr/>
        </p:nvSpPr>
        <p:spPr>
          <a:xfrm>
            <a:off x="4003766" y="1944089"/>
            <a:ext cx="94074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202BF1-4B82-38DE-4FEB-03A38FC60064}"/>
              </a:ext>
            </a:extLst>
          </p:cNvPr>
          <p:cNvSpPr/>
          <p:nvPr/>
        </p:nvSpPr>
        <p:spPr>
          <a:xfrm>
            <a:off x="4156166" y="4355985"/>
            <a:ext cx="92550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9BFB78-21D3-E116-C3BB-76147E8E211E}"/>
              </a:ext>
            </a:extLst>
          </p:cNvPr>
          <p:cNvSpPr/>
          <p:nvPr/>
        </p:nvSpPr>
        <p:spPr>
          <a:xfrm>
            <a:off x="4156166" y="6463081"/>
            <a:ext cx="92550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F42554-24F1-6336-8779-DF318D72D8FB}"/>
              </a:ext>
            </a:extLst>
          </p:cNvPr>
          <p:cNvSpPr/>
          <p:nvPr/>
        </p:nvSpPr>
        <p:spPr>
          <a:xfrm>
            <a:off x="4156166" y="8711970"/>
            <a:ext cx="92550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5D5B1F-ABE8-8FB1-9C56-DC6EDB673379}"/>
              </a:ext>
            </a:extLst>
          </p:cNvPr>
          <p:cNvSpPr/>
          <p:nvPr/>
        </p:nvSpPr>
        <p:spPr>
          <a:xfrm>
            <a:off x="16212192" y="1944089"/>
            <a:ext cx="10751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969CFA-C2FE-1358-C3BA-0C30326B4207}"/>
              </a:ext>
            </a:extLst>
          </p:cNvPr>
          <p:cNvSpPr/>
          <p:nvPr/>
        </p:nvSpPr>
        <p:spPr>
          <a:xfrm>
            <a:off x="16212191" y="4240830"/>
            <a:ext cx="10751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240899-ABEC-6AD3-6CD1-591B1629DB53}"/>
              </a:ext>
            </a:extLst>
          </p:cNvPr>
          <p:cNvSpPr/>
          <p:nvPr/>
        </p:nvSpPr>
        <p:spPr>
          <a:xfrm>
            <a:off x="16174046" y="6604464"/>
            <a:ext cx="10751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08F3E7-01CD-5C05-343A-DFF7D4A1364A}"/>
              </a:ext>
            </a:extLst>
          </p:cNvPr>
          <p:cNvSpPr/>
          <p:nvPr/>
        </p:nvSpPr>
        <p:spPr>
          <a:xfrm>
            <a:off x="16212192" y="8531415"/>
            <a:ext cx="107513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E9DC0F-92F9-A7FA-FAB4-0C514BEF1119}"/>
              </a:ext>
            </a:extLst>
          </p:cNvPr>
          <p:cNvSpPr/>
          <p:nvPr/>
        </p:nvSpPr>
        <p:spPr>
          <a:xfrm>
            <a:off x="3822354" y="11293915"/>
            <a:ext cx="82726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E5B8B5-5CF8-5510-1B54-4A6F8FED244A}"/>
              </a:ext>
            </a:extLst>
          </p:cNvPr>
          <p:cNvSpPr/>
          <p:nvPr/>
        </p:nvSpPr>
        <p:spPr>
          <a:xfrm>
            <a:off x="3822354" y="12912804"/>
            <a:ext cx="54463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AA2442-A884-3396-1F1B-CDB1EB94CAB5}"/>
              </a:ext>
            </a:extLst>
          </p:cNvPr>
          <p:cNvSpPr/>
          <p:nvPr/>
        </p:nvSpPr>
        <p:spPr>
          <a:xfrm>
            <a:off x="4156166" y="15494749"/>
            <a:ext cx="92550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66D6B0-B86D-D685-EDE9-35D78A5AD095}"/>
              </a:ext>
            </a:extLst>
          </p:cNvPr>
          <p:cNvSpPr/>
          <p:nvPr/>
        </p:nvSpPr>
        <p:spPr>
          <a:xfrm>
            <a:off x="8645236" y="16971845"/>
            <a:ext cx="39409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C4848D-45FF-945E-9901-4CD263165531}"/>
              </a:ext>
            </a:extLst>
          </p:cNvPr>
          <p:cNvSpPr/>
          <p:nvPr/>
        </p:nvSpPr>
        <p:spPr>
          <a:xfrm>
            <a:off x="12622635" y="11264839"/>
            <a:ext cx="115319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7EFDFE-4A2E-3263-AB50-B30CA0007CF9}"/>
              </a:ext>
            </a:extLst>
          </p:cNvPr>
          <p:cNvSpPr/>
          <p:nvPr/>
        </p:nvSpPr>
        <p:spPr>
          <a:xfrm>
            <a:off x="14564078" y="13376354"/>
            <a:ext cx="1607076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9C94748-6B41-51CD-5BDF-2F5D64992021}"/>
              </a:ext>
            </a:extLst>
          </p:cNvPr>
          <p:cNvSpPr/>
          <p:nvPr/>
        </p:nvSpPr>
        <p:spPr>
          <a:xfrm>
            <a:off x="30258327" y="11026101"/>
            <a:ext cx="22372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0AB8B0-7E57-86E0-870A-B9FD593CFE66}"/>
              </a:ext>
            </a:extLst>
          </p:cNvPr>
          <p:cNvSpPr/>
          <p:nvPr/>
        </p:nvSpPr>
        <p:spPr>
          <a:xfrm>
            <a:off x="24299066" y="6084144"/>
            <a:ext cx="86337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277C6BF-0B53-02C6-FA9C-B25445C01661}"/>
              </a:ext>
            </a:extLst>
          </p:cNvPr>
          <p:cNvSpPr/>
          <p:nvPr/>
        </p:nvSpPr>
        <p:spPr>
          <a:xfrm>
            <a:off x="24451466" y="9020032"/>
            <a:ext cx="86337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BECE3A9-3350-29FE-C810-44852182B655}"/>
              </a:ext>
            </a:extLst>
          </p:cNvPr>
          <p:cNvSpPr/>
          <p:nvPr/>
        </p:nvSpPr>
        <p:spPr>
          <a:xfrm>
            <a:off x="24324906" y="1699256"/>
            <a:ext cx="81706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B7E5E7-7CA8-7461-B883-328001FF0388}"/>
              </a:ext>
            </a:extLst>
          </p:cNvPr>
          <p:cNvSpPr/>
          <p:nvPr/>
        </p:nvSpPr>
        <p:spPr>
          <a:xfrm>
            <a:off x="24428273" y="3725985"/>
            <a:ext cx="817062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D03803-2CDF-11E1-4A38-5FD9946DA02D}"/>
              </a:ext>
            </a:extLst>
          </p:cNvPr>
          <p:cNvSpPr/>
          <p:nvPr/>
        </p:nvSpPr>
        <p:spPr>
          <a:xfrm>
            <a:off x="4188093" y="19673290"/>
            <a:ext cx="12567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61F5D07-FB5F-2328-C07B-4C71FDAC7755}"/>
              </a:ext>
            </a:extLst>
          </p:cNvPr>
          <p:cNvSpPr/>
          <p:nvPr/>
        </p:nvSpPr>
        <p:spPr>
          <a:xfrm>
            <a:off x="4340493" y="21666929"/>
            <a:ext cx="12567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D6FA0C-B751-41B5-30C8-6092C113A8B0}"/>
              </a:ext>
            </a:extLst>
          </p:cNvPr>
          <p:cNvSpPr/>
          <p:nvPr/>
        </p:nvSpPr>
        <p:spPr>
          <a:xfrm>
            <a:off x="4188093" y="23540362"/>
            <a:ext cx="12567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4E203D4-104E-91A8-6663-FE5CA9A78568}"/>
              </a:ext>
            </a:extLst>
          </p:cNvPr>
          <p:cNvSpPr/>
          <p:nvPr/>
        </p:nvSpPr>
        <p:spPr>
          <a:xfrm>
            <a:off x="4340493" y="26072235"/>
            <a:ext cx="12567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84BA60-0B22-4ED8-74B7-3B8AEF425A86}"/>
              </a:ext>
            </a:extLst>
          </p:cNvPr>
          <p:cNvSpPr/>
          <p:nvPr/>
        </p:nvSpPr>
        <p:spPr>
          <a:xfrm>
            <a:off x="4188093" y="28023847"/>
            <a:ext cx="12567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D1710AE-5450-8514-B537-23B081245744}"/>
              </a:ext>
            </a:extLst>
          </p:cNvPr>
          <p:cNvSpPr/>
          <p:nvPr/>
        </p:nvSpPr>
        <p:spPr>
          <a:xfrm>
            <a:off x="8554443" y="19310346"/>
            <a:ext cx="38879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0AC07A4-CE1D-78B9-0E59-CEB462D82C4E}"/>
              </a:ext>
            </a:extLst>
          </p:cNvPr>
          <p:cNvSpPr/>
          <p:nvPr/>
        </p:nvSpPr>
        <p:spPr>
          <a:xfrm>
            <a:off x="8554442" y="20975863"/>
            <a:ext cx="38879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576F6D-A087-694E-F7D5-232EDC8FBD18}"/>
              </a:ext>
            </a:extLst>
          </p:cNvPr>
          <p:cNvSpPr/>
          <p:nvPr/>
        </p:nvSpPr>
        <p:spPr>
          <a:xfrm>
            <a:off x="8859242" y="23341131"/>
            <a:ext cx="38879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9D97EBF-B472-4028-DABE-BD6DA30EF210}"/>
              </a:ext>
            </a:extLst>
          </p:cNvPr>
          <p:cNvSpPr/>
          <p:nvPr/>
        </p:nvSpPr>
        <p:spPr>
          <a:xfrm>
            <a:off x="8677830" y="25401599"/>
            <a:ext cx="38879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D12760-99ED-FB1A-5B8F-7F03EFEA6199}"/>
              </a:ext>
            </a:extLst>
          </p:cNvPr>
          <p:cNvSpPr/>
          <p:nvPr/>
        </p:nvSpPr>
        <p:spPr>
          <a:xfrm flipV="1">
            <a:off x="8830230" y="27438945"/>
            <a:ext cx="3887903" cy="1259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C027B7A-05EA-1B06-C4BA-3E28EB39D905}"/>
              </a:ext>
            </a:extLst>
          </p:cNvPr>
          <p:cNvSpPr/>
          <p:nvPr/>
        </p:nvSpPr>
        <p:spPr>
          <a:xfrm>
            <a:off x="12692292" y="19429537"/>
            <a:ext cx="117101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D6285B6-F67D-3EEA-5087-CDDB83480030}"/>
              </a:ext>
            </a:extLst>
          </p:cNvPr>
          <p:cNvSpPr/>
          <p:nvPr/>
        </p:nvSpPr>
        <p:spPr>
          <a:xfrm>
            <a:off x="12594745" y="21248604"/>
            <a:ext cx="117101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51A16BA-127B-6F0F-E208-A433BFE68F2E}"/>
              </a:ext>
            </a:extLst>
          </p:cNvPr>
          <p:cNvSpPr/>
          <p:nvPr/>
        </p:nvSpPr>
        <p:spPr>
          <a:xfrm>
            <a:off x="12707893" y="23297511"/>
            <a:ext cx="117101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83EE864-EE98-3111-5091-16EDD4820595}"/>
              </a:ext>
            </a:extLst>
          </p:cNvPr>
          <p:cNvSpPr/>
          <p:nvPr/>
        </p:nvSpPr>
        <p:spPr>
          <a:xfrm>
            <a:off x="12691038" y="25314599"/>
            <a:ext cx="117101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017C9E0-1ABF-C623-56EA-378EDC75FEAC}"/>
              </a:ext>
            </a:extLst>
          </p:cNvPr>
          <p:cNvSpPr/>
          <p:nvPr/>
        </p:nvSpPr>
        <p:spPr>
          <a:xfrm>
            <a:off x="12718133" y="27512037"/>
            <a:ext cx="1171014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C42E37C-1F92-FFEA-9D4F-E9DD002277BF}"/>
              </a:ext>
            </a:extLst>
          </p:cNvPr>
          <p:cNvSpPr/>
          <p:nvPr/>
        </p:nvSpPr>
        <p:spPr>
          <a:xfrm>
            <a:off x="3816630" y="1706835"/>
            <a:ext cx="55351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8353A1-9172-6FD0-642D-FDD345E1528F}"/>
              </a:ext>
            </a:extLst>
          </p:cNvPr>
          <p:cNvSpPr/>
          <p:nvPr/>
        </p:nvSpPr>
        <p:spPr>
          <a:xfrm>
            <a:off x="4121430" y="4053586"/>
            <a:ext cx="55351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9ADFCB-D4A7-9D4A-16F3-CD8C70243C34}"/>
              </a:ext>
            </a:extLst>
          </p:cNvPr>
          <p:cNvSpPr/>
          <p:nvPr/>
        </p:nvSpPr>
        <p:spPr>
          <a:xfrm>
            <a:off x="3816630" y="6609823"/>
            <a:ext cx="55351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318D30-BC37-F9E8-568E-880A58DBB417}"/>
              </a:ext>
            </a:extLst>
          </p:cNvPr>
          <p:cNvSpPr/>
          <p:nvPr/>
        </p:nvSpPr>
        <p:spPr>
          <a:xfrm>
            <a:off x="3872952" y="8629168"/>
            <a:ext cx="55351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955D0-8B79-C837-9D28-86A683D76E6B}"/>
              </a:ext>
            </a:extLst>
          </p:cNvPr>
          <p:cNvSpPr/>
          <p:nvPr/>
        </p:nvSpPr>
        <p:spPr>
          <a:xfrm>
            <a:off x="8624557" y="10555405"/>
            <a:ext cx="42186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A68F18-6FCC-6148-5870-B8868DEF43A0}"/>
              </a:ext>
            </a:extLst>
          </p:cNvPr>
          <p:cNvSpPr/>
          <p:nvPr/>
        </p:nvSpPr>
        <p:spPr>
          <a:xfrm>
            <a:off x="3778480" y="12680629"/>
            <a:ext cx="282670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50186F-7BD2-72D9-DA7D-A43BEC96B5CE}"/>
              </a:ext>
            </a:extLst>
          </p:cNvPr>
          <p:cNvSpPr/>
          <p:nvPr/>
        </p:nvSpPr>
        <p:spPr>
          <a:xfrm>
            <a:off x="3844738" y="15009031"/>
            <a:ext cx="281799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907A77-1CDE-133C-1749-3A979E151E6C}"/>
              </a:ext>
            </a:extLst>
          </p:cNvPr>
          <p:cNvSpPr/>
          <p:nvPr/>
        </p:nvSpPr>
        <p:spPr>
          <a:xfrm>
            <a:off x="3997138" y="16823383"/>
            <a:ext cx="279796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5ED48D-85DE-A896-06F0-A00E2F63EE2A}"/>
              </a:ext>
            </a:extLst>
          </p:cNvPr>
          <p:cNvSpPr/>
          <p:nvPr/>
        </p:nvSpPr>
        <p:spPr>
          <a:xfrm>
            <a:off x="3844738" y="10574502"/>
            <a:ext cx="421860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C9061B-90BD-7F1F-BCA8-4D5174CB1DFF}"/>
              </a:ext>
            </a:extLst>
          </p:cNvPr>
          <p:cNvSpPr/>
          <p:nvPr/>
        </p:nvSpPr>
        <p:spPr>
          <a:xfrm>
            <a:off x="12843164" y="10731451"/>
            <a:ext cx="192686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037507-34C6-E34F-6ED9-397907D3B223}"/>
              </a:ext>
            </a:extLst>
          </p:cNvPr>
          <p:cNvSpPr/>
          <p:nvPr/>
        </p:nvSpPr>
        <p:spPr>
          <a:xfrm>
            <a:off x="12717288" y="1304670"/>
            <a:ext cx="45050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B9FEA4-12C2-B505-CAF4-488F571E1AA4}"/>
              </a:ext>
            </a:extLst>
          </p:cNvPr>
          <p:cNvSpPr/>
          <p:nvPr/>
        </p:nvSpPr>
        <p:spPr>
          <a:xfrm>
            <a:off x="13022088" y="3651421"/>
            <a:ext cx="45050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BA0512-83A7-2D78-4CC6-8BF8A9A20B91}"/>
              </a:ext>
            </a:extLst>
          </p:cNvPr>
          <p:cNvSpPr/>
          <p:nvPr/>
        </p:nvSpPr>
        <p:spPr>
          <a:xfrm>
            <a:off x="12717288" y="6207658"/>
            <a:ext cx="45050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3D771DB-E17D-2A08-D203-E96BD17F3FEB}"/>
              </a:ext>
            </a:extLst>
          </p:cNvPr>
          <p:cNvSpPr/>
          <p:nvPr/>
        </p:nvSpPr>
        <p:spPr>
          <a:xfrm>
            <a:off x="12773610" y="8227003"/>
            <a:ext cx="45050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CA523C-BFB1-E38A-B477-AD9B1B5A50C3}"/>
              </a:ext>
            </a:extLst>
          </p:cNvPr>
          <p:cNvSpPr/>
          <p:nvPr/>
        </p:nvSpPr>
        <p:spPr>
          <a:xfrm>
            <a:off x="17673495" y="8227003"/>
            <a:ext cx="44198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04BB726-EB2F-C56D-EBA4-1AFA0B250635}"/>
              </a:ext>
            </a:extLst>
          </p:cNvPr>
          <p:cNvSpPr/>
          <p:nvPr/>
        </p:nvSpPr>
        <p:spPr>
          <a:xfrm>
            <a:off x="17460260" y="1415425"/>
            <a:ext cx="450502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3094952-F414-A223-B9F6-7AD9E0B3ABA3}"/>
              </a:ext>
            </a:extLst>
          </p:cNvPr>
          <p:cNvSpPr/>
          <p:nvPr/>
        </p:nvSpPr>
        <p:spPr>
          <a:xfrm>
            <a:off x="17647273" y="3863015"/>
            <a:ext cx="416448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10206B3-3CE6-5BD6-77B5-E20CA4937D60}"/>
              </a:ext>
            </a:extLst>
          </p:cNvPr>
          <p:cNvSpPr/>
          <p:nvPr/>
        </p:nvSpPr>
        <p:spPr>
          <a:xfrm>
            <a:off x="17474133" y="5929606"/>
            <a:ext cx="450502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D65A1D1-E6B4-B712-5C32-2F2017D0B60F}"/>
              </a:ext>
            </a:extLst>
          </p:cNvPr>
          <p:cNvSpPr/>
          <p:nvPr/>
        </p:nvSpPr>
        <p:spPr>
          <a:xfrm>
            <a:off x="22444363" y="1603198"/>
            <a:ext cx="953246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8B813E2-B2DE-847C-E3F1-E869609844FE}"/>
              </a:ext>
            </a:extLst>
          </p:cNvPr>
          <p:cNvSpPr/>
          <p:nvPr/>
        </p:nvSpPr>
        <p:spPr>
          <a:xfrm>
            <a:off x="22391534" y="3828077"/>
            <a:ext cx="95324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4188D57-2387-F3DD-8087-5E6189188CA0}"/>
              </a:ext>
            </a:extLst>
          </p:cNvPr>
          <p:cNvSpPr/>
          <p:nvPr/>
        </p:nvSpPr>
        <p:spPr>
          <a:xfrm>
            <a:off x="22391533" y="5929606"/>
            <a:ext cx="95324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8250F4-3D49-2A94-A708-AE52C2EB3B9D}"/>
              </a:ext>
            </a:extLst>
          </p:cNvPr>
          <p:cNvSpPr/>
          <p:nvPr/>
        </p:nvSpPr>
        <p:spPr>
          <a:xfrm>
            <a:off x="22391532" y="7988499"/>
            <a:ext cx="95324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294C1BF-60D1-1ABB-EF63-AB74D5FE081B}"/>
              </a:ext>
            </a:extLst>
          </p:cNvPr>
          <p:cNvSpPr/>
          <p:nvPr/>
        </p:nvSpPr>
        <p:spPr>
          <a:xfrm>
            <a:off x="22391532" y="18949124"/>
            <a:ext cx="94065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7B6A97E-DF47-D387-E8F4-C04BF93C8D80}"/>
              </a:ext>
            </a:extLst>
          </p:cNvPr>
          <p:cNvSpPr/>
          <p:nvPr/>
        </p:nvSpPr>
        <p:spPr>
          <a:xfrm>
            <a:off x="22492993" y="21208599"/>
            <a:ext cx="94065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21D1B21-3EC1-6B8D-5562-1F58B289F3E0}"/>
              </a:ext>
            </a:extLst>
          </p:cNvPr>
          <p:cNvSpPr/>
          <p:nvPr/>
        </p:nvSpPr>
        <p:spPr>
          <a:xfrm>
            <a:off x="22517427" y="23122566"/>
            <a:ext cx="94065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FD4552-16CE-FDC1-0C28-3241E798D6C9}"/>
              </a:ext>
            </a:extLst>
          </p:cNvPr>
          <p:cNvSpPr/>
          <p:nvPr/>
        </p:nvSpPr>
        <p:spPr>
          <a:xfrm>
            <a:off x="22391531" y="25413436"/>
            <a:ext cx="94065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401D441-4706-E887-BCFE-E2E98BE86A6E}"/>
              </a:ext>
            </a:extLst>
          </p:cNvPr>
          <p:cNvSpPr/>
          <p:nvPr/>
        </p:nvSpPr>
        <p:spPr>
          <a:xfrm>
            <a:off x="22314089" y="27477066"/>
            <a:ext cx="94065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F68DD6F-2833-F0A0-5AB8-8371CB60F98C}"/>
              </a:ext>
            </a:extLst>
          </p:cNvPr>
          <p:cNvSpPr/>
          <p:nvPr/>
        </p:nvSpPr>
        <p:spPr>
          <a:xfrm>
            <a:off x="8604514" y="19141018"/>
            <a:ext cx="49519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48814D0-F2AA-3D4E-11CE-F3D999645EC8}"/>
              </a:ext>
            </a:extLst>
          </p:cNvPr>
          <p:cNvSpPr/>
          <p:nvPr/>
        </p:nvSpPr>
        <p:spPr>
          <a:xfrm>
            <a:off x="8756914" y="21073886"/>
            <a:ext cx="49519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C895BE-0DD1-969A-C68D-21E5AAD4E663}"/>
              </a:ext>
            </a:extLst>
          </p:cNvPr>
          <p:cNvSpPr/>
          <p:nvPr/>
        </p:nvSpPr>
        <p:spPr>
          <a:xfrm>
            <a:off x="8790045" y="22588254"/>
            <a:ext cx="49161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63B23F4-F392-5755-A3BB-32020F5E672F}"/>
              </a:ext>
            </a:extLst>
          </p:cNvPr>
          <p:cNvSpPr/>
          <p:nvPr/>
        </p:nvSpPr>
        <p:spPr>
          <a:xfrm>
            <a:off x="8823176" y="25044089"/>
            <a:ext cx="47157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AB2292C-5014-AAF3-4212-4A8734C84251}"/>
              </a:ext>
            </a:extLst>
          </p:cNvPr>
          <p:cNvSpPr/>
          <p:nvPr/>
        </p:nvSpPr>
        <p:spPr>
          <a:xfrm>
            <a:off x="8571384" y="26748364"/>
            <a:ext cx="49877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0760794-E9B7-0646-CF57-0457BC419586}"/>
              </a:ext>
            </a:extLst>
          </p:cNvPr>
          <p:cNvSpPr/>
          <p:nvPr/>
        </p:nvSpPr>
        <p:spPr>
          <a:xfrm>
            <a:off x="17474132" y="18949124"/>
            <a:ext cx="43376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EDA6A84-68A7-BC7A-5F69-55801479F5B5}"/>
              </a:ext>
            </a:extLst>
          </p:cNvPr>
          <p:cNvSpPr/>
          <p:nvPr/>
        </p:nvSpPr>
        <p:spPr>
          <a:xfrm>
            <a:off x="17626532" y="20622559"/>
            <a:ext cx="43376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6D0D37C-E570-A1E3-637A-8B41DD346D81}"/>
              </a:ext>
            </a:extLst>
          </p:cNvPr>
          <p:cNvSpPr/>
          <p:nvPr/>
        </p:nvSpPr>
        <p:spPr>
          <a:xfrm>
            <a:off x="17530454" y="22856063"/>
            <a:ext cx="43376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E17A77B-583F-E635-0ECF-3BFFF4988468}"/>
              </a:ext>
            </a:extLst>
          </p:cNvPr>
          <p:cNvSpPr/>
          <p:nvPr/>
        </p:nvSpPr>
        <p:spPr>
          <a:xfrm>
            <a:off x="17474132" y="24916786"/>
            <a:ext cx="43376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603503B-CAB6-AEA4-21FC-F9B91EB2F71E}"/>
              </a:ext>
            </a:extLst>
          </p:cNvPr>
          <p:cNvSpPr/>
          <p:nvPr/>
        </p:nvSpPr>
        <p:spPr>
          <a:xfrm>
            <a:off x="17530454" y="27378364"/>
            <a:ext cx="43376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7D2B8F-DBD3-A6CD-8851-A4EA8B601BD1}"/>
              </a:ext>
            </a:extLst>
          </p:cNvPr>
          <p:cNvSpPr/>
          <p:nvPr/>
        </p:nvSpPr>
        <p:spPr>
          <a:xfrm>
            <a:off x="3984265" y="1817590"/>
            <a:ext cx="2215926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8D9B8F-5D31-6CB5-F678-5897181C2E1D}"/>
              </a:ext>
            </a:extLst>
          </p:cNvPr>
          <p:cNvSpPr/>
          <p:nvPr/>
        </p:nvSpPr>
        <p:spPr>
          <a:xfrm>
            <a:off x="9318464" y="4265180"/>
            <a:ext cx="168250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782395-6273-8F3B-56A7-A952C48692AF}"/>
              </a:ext>
            </a:extLst>
          </p:cNvPr>
          <p:cNvSpPr/>
          <p:nvPr/>
        </p:nvSpPr>
        <p:spPr>
          <a:xfrm>
            <a:off x="6564783" y="6462471"/>
            <a:ext cx="195787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9AC7A2-32C5-DFCB-6559-EE3341CF60E3}"/>
              </a:ext>
            </a:extLst>
          </p:cNvPr>
          <p:cNvSpPr/>
          <p:nvPr/>
        </p:nvSpPr>
        <p:spPr>
          <a:xfrm>
            <a:off x="3984265" y="8390664"/>
            <a:ext cx="221592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62161E-EF01-C0D5-2440-41EF3D0E95A6}"/>
              </a:ext>
            </a:extLst>
          </p:cNvPr>
          <p:cNvSpPr/>
          <p:nvPr/>
        </p:nvSpPr>
        <p:spPr>
          <a:xfrm>
            <a:off x="6564782" y="18968827"/>
            <a:ext cx="1673855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6A7E4E-E5DB-897C-1513-3D87BF51B50F}"/>
              </a:ext>
            </a:extLst>
          </p:cNvPr>
          <p:cNvSpPr/>
          <p:nvPr/>
        </p:nvSpPr>
        <p:spPr>
          <a:xfrm>
            <a:off x="3917607" y="21035767"/>
            <a:ext cx="193375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507369-D555-6B71-1C0B-0AF0EDC39024}"/>
              </a:ext>
            </a:extLst>
          </p:cNvPr>
          <p:cNvSpPr/>
          <p:nvPr/>
        </p:nvSpPr>
        <p:spPr>
          <a:xfrm>
            <a:off x="3917607" y="22810807"/>
            <a:ext cx="193375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4DAF0E-63BF-8F37-7D7C-CBF3A6338BDE}"/>
              </a:ext>
            </a:extLst>
          </p:cNvPr>
          <p:cNvSpPr/>
          <p:nvPr/>
        </p:nvSpPr>
        <p:spPr>
          <a:xfrm>
            <a:off x="3965733" y="24856248"/>
            <a:ext cx="193375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68DC33-D801-23FC-D450-C8A1248087E5}"/>
              </a:ext>
            </a:extLst>
          </p:cNvPr>
          <p:cNvSpPr/>
          <p:nvPr/>
        </p:nvSpPr>
        <p:spPr>
          <a:xfrm>
            <a:off x="3917606" y="16910283"/>
            <a:ext cx="193375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361184-0CBC-8984-6F5E-C26885F3D8AB}"/>
              </a:ext>
            </a:extLst>
          </p:cNvPr>
          <p:cNvSpPr/>
          <p:nvPr/>
        </p:nvSpPr>
        <p:spPr>
          <a:xfrm>
            <a:off x="15011035" y="10655662"/>
            <a:ext cx="111324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CBB3C5-B329-9AD4-B8DB-7AA1F040D4C1}"/>
              </a:ext>
            </a:extLst>
          </p:cNvPr>
          <p:cNvSpPr/>
          <p:nvPr/>
        </p:nvSpPr>
        <p:spPr>
          <a:xfrm>
            <a:off x="17682561" y="12634291"/>
            <a:ext cx="37438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6BF044-10D8-C0D9-1EE6-DA18BC8F2DC7}"/>
              </a:ext>
            </a:extLst>
          </p:cNvPr>
          <p:cNvSpPr/>
          <p:nvPr/>
        </p:nvSpPr>
        <p:spPr>
          <a:xfrm>
            <a:off x="20407745" y="14577556"/>
            <a:ext cx="28955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1146A9B-DB50-6DA1-0200-00F77AFDDD3F}"/>
              </a:ext>
            </a:extLst>
          </p:cNvPr>
          <p:cNvSpPr txBox="1"/>
          <p:nvPr/>
        </p:nvSpPr>
        <p:spPr>
          <a:xfrm>
            <a:off x="2867891" y="502062"/>
            <a:ext cx="8645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</a:rPr>
              <a:t>跟原本的段落比較</a:t>
            </a:r>
            <a:endParaRPr lang="en-US" altLang="zh-TW" sz="4000" dirty="0">
              <a:solidFill>
                <a:srgbClr val="FF0000"/>
              </a:solidFill>
            </a:endParaRPr>
          </a:p>
          <a:p>
            <a:r>
              <a:rPr lang="zh-TW" altLang="en-US" sz="4000" dirty="0">
                <a:solidFill>
                  <a:srgbClr val="FF0000"/>
                </a:solidFill>
              </a:rPr>
              <a:t>原本會先接</a:t>
            </a:r>
            <a:r>
              <a:rPr lang="en-US" altLang="zh-TW" sz="4000" dirty="0">
                <a:solidFill>
                  <a:srgbClr val="FF0000"/>
                </a:solidFill>
              </a:rPr>
              <a:t>1</a:t>
            </a:r>
            <a:r>
              <a:rPr lang="zh-TW" altLang="en-US" sz="4000" dirty="0">
                <a:solidFill>
                  <a:srgbClr val="FF0000"/>
                </a:solidFill>
              </a:rPr>
              <a:t>房 這邊直接從</a:t>
            </a:r>
            <a:r>
              <a:rPr lang="en-US" altLang="zh-TW" sz="4000" dirty="0">
                <a:solidFill>
                  <a:srgbClr val="FF0000"/>
                </a:solidFill>
              </a:rPr>
              <a:t>2</a:t>
            </a:r>
            <a:r>
              <a:rPr lang="zh-TW" altLang="en-US" sz="4000" dirty="0">
                <a:solidFill>
                  <a:srgbClr val="FF0000"/>
                </a:solidFill>
              </a:rPr>
              <a:t>房開始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334BBE-6589-4E9B-46D5-011229AAED83}"/>
              </a:ext>
            </a:extLst>
          </p:cNvPr>
          <p:cNvSpPr txBox="1"/>
          <p:nvPr/>
        </p:nvSpPr>
        <p:spPr>
          <a:xfrm>
            <a:off x="3408219" y="1720939"/>
            <a:ext cx="1163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FF0000"/>
                </a:solidFill>
              </a:rPr>
              <a:t>|</a:t>
            </a:r>
            <a:endParaRPr lang="zh-TW" altLang="en-US" sz="5400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336C3-74C0-0B7E-0C23-8E45026A5C10}"/>
              </a:ext>
            </a:extLst>
          </p:cNvPr>
          <p:cNvSpPr/>
          <p:nvPr/>
        </p:nvSpPr>
        <p:spPr>
          <a:xfrm>
            <a:off x="6472988" y="1892825"/>
            <a:ext cx="166779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C89006-5F5E-72B9-7643-EF07E8D5B750}"/>
              </a:ext>
            </a:extLst>
          </p:cNvPr>
          <p:cNvSpPr/>
          <p:nvPr/>
        </p:nvSpPr>
        <p:spPr>
          <a:xfrm>
            <a:off x="6625388" y="4004490"/>
            <a:ext cx="166779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F49CF4-6EC1-A89E-57C7-37FF18DBD745}"/>
              </a:ext>
            </a:extLst>
          </p:cNvPr>
          <p:cNvSpPr/>
          <p:nvPr/>
        </p:nvSpPr>
        <p:spPr>
          <a:xfrm>
            <a:off x="6625388" y="6197084"/>
            <a:ext cx="166779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1328AF-4567-8012-B0DF-ADB4D751E408}"/>
              </a:ext>
            </a:extLst>
          </p:cNvPr>
          <p:cNvSpPr/>
          <p:nvPr/>
        </p:nvSpPr>
        <p:spPr>
          <a:xfrm>
            <a:off x="6472988" y="8227820"/>
            <a:ext cx="1667795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782729-41B0-2CB6-F45F-AAA5B873A9A6}"/>
              </a:ext>
            </a:extLst>
          </p:cNvPr>
          <p:cNvSpPr/>
          <p:nvPr/>
        </p:nvSpPr>
        <p:spPr>
          <a:xfrm>
            <a:off x="4042107" y="10683417"/>
            <a:ext cx="191088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86F6B9-7AC1-EE70-4FF8-8C2FE30A3A46}"/>
              </a:ext>
            </a:extLst>
          </p:cNvPr>
          <p:cNvSpPr/>
          <p:nvPr/>
        </p:nvSpPr>
        <p:spPr>
          <a:xfrm>
            <a:off x="6364453" y="12669990"/>
            <a:ext cx="12547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228B85-646B-8BAE-7D97-381E7EC86445}"/>
              </a:ext>
            </a:extLst>
          </p:cNvPr>
          <p:cNvSpPr/>
          <p:nvPr/>
        </p:nvSpPr>
        <p:spPr>
          <a:xfrm>
            <a:off x="18332594" y="14866232"/>
            <a:ext cx="442762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BE40A5-DD01-95B9-6C32-140A66A2D2C2}"/>
              </a:ext>
            </a:extLst>
          </p:cNvPr>
          <p:cNvSpPr/>
          <p:nvPr/>
        </p:nvSpPr>
        <p:spPr>
          <a:xfrm>
            <a:off x="3408219" y="18844009"/>
            <a:ext cx="197427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C1E6B0-CAEB-6698-3874-DC1D8BE73D6B}"/>
              </a:ext>
            </a:extLst>
          </p:cNvPr>
          <p:cNvSpPr/>
          <p:nvPr/>
        </p:nvSpPr>
        <p:spPr>
          <a:xfrm>
            <a:off x="3232697" y="21205858"/>
            <a:ext cx="197427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35C6AE-9DD8-B40B-3A66-3845D1739482}"/>
              </a:ext>
            </a:extLst>
          </p:cNvPr>
          <p:cNvSpPr/>
          <p:nvPr/>
        </p:nvSpPr>
        <p:spPr>
          <a:xfrm>
            <a:off x="3232697" y="23192431"/>
            <a:ext cx="197427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6098FBF-978B-34F8-46E7-36F9A46FACB4}"/>
              </a:ext>
            </a:extLst>
          </p:cNvPr>
          <p:cNvSpPr/>
          <p:nvPr/>
        </p:nvSpPr>
        <p:spPr>
          <a:xfrm>
            <a:off x="3295926" y="25179004"/>
            <a:ext cx="197427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23753C-E468-1049-70CC-76FC42B75211}"/>
              </a:ext>
            </a:extLst>
          </p:cNvPr>
          <p:cNvSpPr/>
          <p:nvPr/>
        </p:nvSpPr>
        <p:spPr>
          <a:xfrm>
            <a:off x="3179368" y="27165577"/>
            <a:ext cx="197427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680F20-FDF7-3440-9D0F-ACEAB43CCA0C}"/>
              </a:ext>
            </a:extLst>
          </p:cNvPr>
          <p:cNvSpPr/>
          <p:nvPr/>
        </p:nvSpPr>
        <p:spPr>
          <a:xfrm>
            <a:off x="23630533" y="18716343"/>
            <a:ext cx="841503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03BC58-C071-3BFD-46C3-0CC5820611BA}"/>
              </a:ext>
            </a:extLst>
          </p:cNvPr>
          <p:cNvSpPr/>
          <p:nvPr/>
        </p:nvSpPr>
        <p:spPr>
          <a:xfrm>
            <a:off x="23636459" y="21031338"/>
            <a:ext cx="841503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199023-CB4D-CFB3-5F1E-27F93D86CDF4}"/>
              </a:ext>
            </a:extLst>
          </p:cNvPr>
          <p:cNvSpPr/>
          <p:nvPr/>
        </p:nvSpPr>
        <p:spPr>
          <a:xfrm>
            <a:off x="23797690" y="23192058"/>
            <a:ext cx="841503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C80BA4-0767-ACC9-423E-FFB53B6D180D}"/>
              </a:ext>
            </a:extLst>
          </p:cNvPr>
          <p:cNvSpPr/>
          <p:nvPr/>
        </p:nvSpPr>
        <p:spPr>
          <a:xfrm>
            <a:off x="23586739" y="25004484"/>
            <a:ext cx="841503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01C2BCA-33E0-37F7-E828-8C4E4461B7B3}"/>
              </a:ext>
            </a:extLst>
          </p:cNvPr>
          <p:cNvSpPr/>
          <p:nvPr/>
        </p:nvSpPr>
        <p:spPr>
          <a:xfrm>
            <a:off x="23539730" y="27165577"/>
            <a:ext cx="841503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CCC76AA-241A-6568-927A-E01EBC25AE31}"/>
              </a:ext>
            </a:extLst>
          </p:cNvPr>
          <p:cNvSpPr/>
          <p:nvPr/>
        </p:nvSpPr>
        <p:spPr>
          <a:xfrm>
            <a:off x="23797691" y="10536243"/>
            <a:ext cx="815818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199060-FCFF-FD52-EBF7-C1CDEFA74EE3}"/>
              </a:ext>
            </a:extLst>
          </p:cNvPr>
          <p:cNvSpPr/>
          <p:nvPr/>
        </p:nvSpPr>
        <p:spPr>
          <a:xfrm>
            <a:off x="27461163" y="1685466"/>
            <a:ext cx="42620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682C2B7-0F49-1888-4D94-67DC076F9930}"/>
              </a:ext>
            </a:extLst>
          </p:cNvPr>
          <p:cNvSpPr/>
          <p:nvPr/>
        </p:nvSpPr>
        <p:spPr>
          <a:xfrm>
            <a:off x="27613563" y="6655838"/>
            <a:ext cx="42620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9AE4F5-75DD-9395-02AD-B978CDA5DC93}"/>
              </a:ext>
            </a:extLst>
          </p:cNvPr>
          <p:cNvSpPr/>
          <p:nvPr/>
        </p:nvSpPr>
        <p:spPr>
          <a:xfrm>
            <a:off x="27693777" y="8457315"/>
            <a:ext cx="42620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B590378-70EB-8175-5FAE-9971DEC9AD5A}"/>
              </a:ext>
            </a:extLst>
          </p:cNvPr>
          <p:cNvSpPr/>
          <p:nvPr/>
        </p:nvSpPr>
        <p:spPr>
          <a:xfrm>
            <a:off x="4142914" y="10997853"/>
            <a:ext cx="272354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1C496A-9131-6F95-730F-C7619F662407}"/>
              </a:ext>
            </a:extLst>
          </p:cNvPr>
          <p:cNvSpPr/>
          <p:nvPr/>
        </p:nvSpPr>
        <p:spPr>
          <a:xfrm>
            <a:off x="12676909" y="13075305"/>
            <a:ext cx="188538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D50DC7-FB88-5798-43D2-20759A69A374}"/>
              </a:ext>
            </a:extLst>
          </p:cNvPr>
          <p:cNvSpPr/>
          <p:nvPr/>
        </p:nvSpPr>
        <p:spPr>
          <a:xfrm>
            <a:off x="12829309" y="15152757"/>
            <a:ext cx="188538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183342-5B06-DBE2-F4EB-4D7E77BE0CA8}"/>
              </a:ext>
            </a:extLst>
          </p:cNvPr>
          <p:cNvSpPr/>
          <p:nvPr/>
        </p:nvSpPr>
        <p:spPr>
          <a:xfrm>
            <a:off x="3757902" y="17006951"/>
            <a:ext cx="278490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AEA290-9896-78A7-50E5-47B3419D67B5}"/>
              </a:ext>
            </a:extLst>
          </p:cNvPr>
          <p:cNvSpPr/>
          <p:nvPr/>
        </p:nvSpPr>
        <p:spPr>
          <a:xfrm>
            <a:off x="3757904" y="19268115"/>
            <a:ext cx="891900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9C179F-6FD6-19AE-9161-55637A0108AB}"/>
              </a:ext>
            </a:extLst>
          </p:cNvPr>
          <p:cNvSpPr/>
          <p:nvPr/>
        </p:nvSpPr>
        <p:spPr>
          <a:xfrm>
            <a:off x="3757902" y="21345567"/>
            <a:ext cx="891900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487300-F578-F5A0-385A-32619D58D5FF}"/>
              </a:ext>
            </a:extLst>
          </p:cNvPr>
          <p:cNvSpPr/>
          <p:nvPr/>
        </p:nvSpPr>
        <p:spPr>
          <a:xfrm>
            <a:off x="3910302" y="23270619"/>
            <a:ext cx="891900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FC140B-F770-C8AE-5CCE-8A16A8E06254}"/>
              </a:ext>
            </a:extLst>
          </p:cNvPr>
          <p:cNvSpPr/>
          <p:nvPr/>
        </p:nvSpPr>
        <p:spPr>
          <a:xfrm>
            <a:off x="3910304" y="25093502"/>
            <a:ext cx="891900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1ED25F-E5E0-3C07-BF8F-29F4031C78F8}"/>
              </a:ext>
            </a:extLst>
          </p:cNvPr>
          <p:cNvSpPr/>
          <p:nvPr/>
        </p:nvSpPr>
        <p:spPr>
          <a:xfrm>
            <a:off x="12676906" y="19129854"/>
            <a:ext cx="188538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3ED647-185A-740E-FFAE-E5036973C399}"/>
              </a:ext>
            </a:extLst>
          </p:cNvPr>
          <p:cNvSpPr/>
          <p:nvPr/>
        </p:nvSpPr>
        <p:spPr>
          <a:xfrm>
            <a:off x="12981706" y="21359706"/>
            <a:ext cx="188538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DE622B-B63C-F66D-99D0-0D2A094D247F}"/>
              </a:ext>
            </a:extLst>
          </p:cNvPr>
          <p:cNvSpPr/>
          <p:nvPr/>
        </p:nvSpPr>
        <p:spPr>
          <a:xfrm>
            <a:off x="12757122" y="23270619"/>
            <a:ext cx="188538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8563E1-172D-FBB9-5049-C17EB77DEEBE}"/>
              </a:ext>
            </a:extLst>
          </p:cNvPr>
          <p:cNvSpPr/>
          <p:nvPr/>
        </p:nvSpPr>
        <p:spPr>
          <a:xfrm>
            <a:off x="12829305" y="25348071"/>
            <a:ext cx="188538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2B568D-756C-8356-EC53-B4B0E6DCDFF2}"/>
              </a:ext>
            </a:extLst>
          </p:cNvPr>
          <p:cNvSpPr/>
          <p:nvPr/>
        </p:nvSpPr>
        <p:spPr>
          <a:xfrm>
            <a:off x="8271164" y="1772522"/>
            <a:ext cx="231071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12D82C0-E240-93F9-50AF-448FD4256A2D}"/>
              </a:ext>
            </a:extLst>
          </p:cNvPr>
          <p:cNvSpPr/>
          <p:nvPr/>
        </p:nvSpPr>
        <p:spPr>
          <a:xfrm>
            <a:off x="8423564" y="6742894"/>
            <a:ext cx="231071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8331F8-7D16-8245-DE7D-37C89B329FA1}"/>
              </a:ext>
            </a:extLst>
          </p:cNvPr>
          <p:cNvSpPr/>
          <p:nvPr/>
        </p:nvSpPr>
        <p:spPr>
          <a:xfrm>
            <a:off x="8503778" y="8544371"/>
            <a:ext cx="2310719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6698614-F2FE-D042-F484-A5CFA286394D}"/>
              </a:ext>
            </a:extLst>
          </p:cNvPr>
          <p:cNvSpPr/>
          <p:nvPr/>
        </p:nvSpPr>
        <p:spPr>
          <a:xfrm>
            <a:off x="12981706" y="4086462"/>
            <a:ext cx="185490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7"/>
            <a:ext cx="33423225" cy="472725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4D5558F-AA7B-6083-76D1-D13959B63888}"/>
              </a:ext>
            </a:extLst>
          </p:cNvPr>
          <p:cNvSpPr txBox="1"/>
          <p:nvPr/>
        </p:nvSpPr>
        <p:spPr>
          <a:xfrm>
            <a:off x="2576945" y="353943"/>
            <a:ext cx="5320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</a:rPr>
              <a:t>開始跟前面不一樣</a:t>
            </a:r>
            <a:r>
              <a:rPr lang="en-US" altLang="zh-TW" sz="4000" dirty="0">
                <a:solidFill>
                  <a:srgbClr val="FF0000"/>
                </a:solidFill>
              </a:rPr>
              <a:t>!!!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111E0B-C60C-7101-D723-CAD637817796}"/>
              </a:ext>
            </a:extLst>
          </p:cNvPr>
          <p:cNvSpPr/>
          <p:nvPr/>
        </p:nvSpPr>
        <p:spPr>
          <a:xfrm>
            <a:off x="3966450" y="2107717"/>
            <a:ext cx="59636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483FDD-102D-1D42-8806-6D3C994E2A54}"/>
              </a:ext>
            </a:extLst>
          </p:cNvPr>
          <p:cNvSpPr/>
          <p:nvPr/>
        </p:nvSpPr>
        <p:spPr>
          <a:xfrm>
            <a:off x="4118850" y="4215434"/>
            <a:ext cx="450179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41DADF-94DC-1ECA-F6D9-FAEC2969220D}"/>
              </a:ext>
            </a:extLst>
          </p:cNvPr>
          <p:cNvSpPr/>
          <p:nvPr/>
        </p:nvSpPr>
        <p:spPr>
          <a:xfrm>
            <a:off x="4118850" y="6323151"/>
            <a:ext cx="450179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274F5A-679F-9094-4A8E-FFC5C3AAA00B}"/>
              </a:ext>
            </a:extLst>
          </p:cNvPr>
          <p:cNvSpPr/>
          <p:nvPr/>
        </p:nvSpPr>
        <p:spPr>
          <a:xfrm>
            <a:off x="4271250" y="8430868"/>
            <a:ext cx="56588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DADD95-9D86-579F-6832-8060615CF868}"/>
              </a:ext>
            </a:extLst>
          </p:cNvPr>
          <p:cNvSpPr/>
          <p:nvPr/>
        </p:nvSpPr>
        <p:spPr>
          <a:xfrm>
            <a:off x="3661650" y="11386302"/>
            <a:ext cx="62684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442517-A6EE-1856-46FA-B5E73C0FDEF4}"/>
              </a:ext>
            </a:extLst>
          </p:cNvPr>
          <p:cNvSpPr/>
          <p:nvPr/>
        </p:nvSpPr>
        <p:spPr>
          <a:xfrm>
            <a:off x="3814050" y="13494019"/>
            <a:ext cx="611601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B8705A-6D59-3F39-2617-F8FF1F7FA099}"/>
              </a:ext>
            </a:extLst>
          </p:cNvPr>
          <p:cNvSpPr/>
          <p:nvPr/>
        </p:nvSpPr>
        <p:spPr>
          <a:xfrm>
            <a:off x="3966451" y="15912270"/>
            <a:ext cx="59636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7A12CF7-F4A1-2BEC-91F7-8066DF3A6C91}"/>
              </a:ext>
            </a:extLst>
          </p:cNvPr>
          <p:cNvSpPr/>
          <p:nvPr/>
        </p:nvSpPr>
        <p:spPr>
          <a:xfrm>
            <a:off x="3814050" y="19844712"/>
            <a:ext cx="43493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7EEF11-E49F-6EEA-DCD4-90FD2FF3F313}"/>
              </a:ext>
            </a:extLst>
          </p:cNvPr>
          <p:cNvSpPr/>
          <p:nvPr/>
        </p:nvSpPr>
        <p:spPr>
          <a:xfrm>
            <a:off x="3966450" y="21528570"/>
            <a:ext cx="43493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6DCA9A-DB20-3181-CD9E-DC4B11C39EC3}"/>
              </a:ext>
            </a:extLst>
          </p:cNvPr>
          <p:cNvSpPr/>
          <p:nvPr/>
        </p:nvSpPr>
        <p:spPr>
          <a:xfrm>
            <a:off x="3966449" y="24006404"/>
            <a:ext cx="43493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B6B1CA-95BC-30D4-CCDB-B932E40C5E4C}"/>
              </a:ext>
            </a:extLst>
          </p:cNvPr>
          <p:cNvSpPr/>
          <p:nvPr/>
        </p:nvSpPr>
        <p:spPr>
          <a:xfrm>
            <a:off x="3814050" y="26462593"/>
            <a:ext cx="43493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5BEA37-1E2B-2079-41BD-4E9C9253F8FD}"/>
              </a:ext>
            </a:extLst>
          </p:cNvPr>
          <p:cNvSpPr/>
          <p:nvPr/>
        </p:nvSpPr>
        <p:spPr>
          <a:xfrm>
            <a:off x="3966448" y="28441182"/>
            <a:ext cx="43493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A86C7D-4F9B-8ECE-ACE5-55106FD38783}"/>
              </a:ext>
            </a:extLst>
          </p:cNvPr>
          <p:cNvSpPr/>
          <p:nvPr/>
        </p:nvSpPr>
        <p:spPr>
          <a:xfrm>
            <a:off x="9261436" y="19214712"/>
            <a:ext cx="154273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20931A-4B57-2157-D891-2B6664076079}"/>
              </a:ext>
            </a:extLst>
          </p:cNvPr>
          <p:cNvSpPr/>
          <p:nvPr/>
        </p:nvSpPr>
        <p:spPr>
          <a:xfrm>
            <a:off x="9261436" y="21464300"/>
            <a:ext cx="154273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C5E216-F9E4-E3FC-C4F4-BF08595B144B}"/>
              </a:ext>
            </a:extLst>
          </p:cNvPr>
          <p:cNvSpPr/>
          <p:nvPr/>
        </p:nvSpPr>
        <p:spPr>
          <a:xfrm>
            <a:off x="9413836" y="23636287"/>
            <a:ext cx="154273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D4344CC-313F-CE1E-817F-40932A391E3E}"/>
              </a:ext>
            </a:extLst>
          </p:cNvPr>
          <p:cNvSpPr/>
          <p:nvPr/>
        </p:nvSpPr>
        <p:spPr>
          <a:xfrm>
            <a:off x="9413836" y="26403652"/>
            <a:ext cx="154273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C17508-76A4-2EB5-16C0-F05AC4EB404B}"/>
              </a:ext>
            </a:extLst>
          </p:cNvPr>
          <p:cNvSpPr/>
          <p:nvPr/>
        </p:nvSpPr>
        <p:spPr>
          <a:xfrm>
            <a:off x="9413836" y="28893220"/>
            <a:ext cx="154273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552B318-8EAA-23BF-1620-96C40399396A}"/>
              </a:ext>
            </a:extLst>
          </p:cNvPr>
          <p:cNvSpPr/>
          <p:nvPr/>
        </p:nvSpPr>
        <p:spPr>
          <a:xfrm>
            <a:off x="9261436" y="17339928"/>
            <a:ext cx="275045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427DB16-BEDF-150E-3C43-B5F359B2423E}"/>
              </a:ext>
            </a:extLst>
          </p:cNvPr>
          <p:cNvSpPr/>
          <p:nvPr/>
        </p:nvSpPr>
        <p:spPr>
          <a:xfrm>
            <a:off x="10082463" y="8463823"/>
            <a:ext cx="146063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5348D63-E48F-3DB9-2775-5ABC00854890}"/>
              </a:ext>
            </a:extLst>
          </p:cNvPr>
          <p:cNvSpPr/>
          <p:nvPr/>
        </p:nvSpPr>
        <p:spPr>
          <a:xfrm>
            <a:off x="8970490" y="1492933"/>
            <a:ext cx="15870710" cy="897776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74BB97-979A-8CF9-6148-7B92566EA05F}"/>
              </a:ext>
            </a:extLst>
          </p:cNvPr>
          <p:cNvSpPr/>
          <p:nvPr/>
        </p:nvSpPr>
        <p:spPr>
          <a:xfrm>
            <a:off x="9413836" y="5063151"/>
            <a:ext cx="5133437" cy="695275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9AEDFEC-F1EF-0494-CDA2-CE97E1CB1F69}"/>
              </a:ext>
            </a:extLst>
          </p:cNvPr>
          <p:cNvSpPr/>
          <p:nvPr/>
        </p:nvSpPr>
        <p:spPr>
          <a:xfrm>
            <a:off x="9261436" y="4525968"/>
            <a:ext cx="5285837" cy="55084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4E0010-E1ED-A40F-0539-F166548EC563}"/>
              </a:ext>
            </a:extLst>
          </p:cNvPr>
          <p:cNvSpPr/>
          <p:nvPr/>
        </p:nvSpPr>
        <p:spPr>
          <a:xfrm>
            <a:off x="9445172" y="6830161"/>
            <a:ext cx="5133437" cy="695275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8E0801-F19A-06C1-F7F0-3EC7280C5F75}"/>
              </a:ext>
            </a:extLst>
          </p:cNvPr>
          <p:cNvSpPr/>
          <p:nvPr/>
        </p:nvSpPr>
        <p:spPr>
          <a:xfrm>
            <a:off x="9292772" y="6292978"/>
            <a:ext cx="5285837" cy="55084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FA186F-9A8E-2D14-545A-0C8024F339BF}"/>
              </a:ext>
            </a:extLst>
          </p:cNvPr>
          <p:cNvSpPr/>
          <p:nvPr/>
        </p:nvSpPr>
        <p:spPr>
          <a:xfrm>
            <a:off x="14834431" y="4049567"/>
            <a:ext cx="100067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D81A042-3584-6BE0-41A4-2DE871BDC097}"/>
              </a:ext>
            </a:extLst>
          </p:cNvPr>
          <p:cNvSpPr/>
          <p:nvPr/>
        </p:nvSpPr>
        <p:spPr>
          <a:xfrm>
            <a:off x="14834431" y="6200161"/>
            <a:ext cx="100067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C9D88A4-B07E-697F-A10A-2AF27C871725}"/>
              </a:ext>
            </a:extLst>
          </p:cNvPr>
          <p:cNvSpPr/>
          <p:nvPr/>
        </p:nvSpPr>
        <p:spPr>
          <a:xfrm>
            <a:off x="26309782" y="1941821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032BAB0-9CAD-FB1A-770F-7244F385898C}"/>
              </a:ext>
            </a:extLst>
          </p:cNvPr>
          <p:cNvSpPr/>
          <p:nvPr/>
        </p:nvSpPr>
        <p:spPr>
          <a:xfrm>
            <a:off x="26309782" y="3895968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5792BE-644E-1E50-7F91-D4076C02AB47}"/>
              </a:ext>
            </a:extLst>
          </p:cNvPr>
          <p:cNvSpPr/>
          <p:nvPr/>
        </p:nvSpPr>
        <p:spPr>
          <a:xfrm>
            <a:off x="26309781" y="6323151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462F654-C611-53EA-1B79-FBDFE8E3B94F}"/>
              </a:ext>
            </a:extLst>
          </p:cNvPr>
          <p:cNvSpPr/>
          <p:nvPr/>
        </p:nvSpPr>
        <p:spPr>
          <a:xfrm>
            <a:off x="26343976" y="8277298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A6ED18-1752-007E-3786-0E3D86BD8521}"/>
              </a:ext>
            </a:extLst>
          </p:cNvPr>
          <p:cNvSpPr/>
          <p:nvPr/>
        </p:nvSpPr>
        <p:spPr>
          <a:xfrm>
            <a:off x="26192409" y="11477851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19FBE31-2303-2133-1A4E-505094152F3D}"/>
              </a:ext>
            </a:extLst>
          </p:cNvPr>
          <p:cNvSpPr/>
          <p:nvPr/>
        </p:nvSpPr>
        <p:spPr>
          <a:xfrm>
            <a:off x="26192409" y="13422252"/>
            <a:ext cx="5658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0466475-2561-D416-C987-CDDE7CDF19FD}"/>
              </a:ext>
            </a:extLst>
          </p:cNvPr>
          <p:cNvSpPr/>
          <p:nvPr/>
        </p:nvSpPr>
        <p:spPr>
          <a:xfrm>
            <a:off x="26192408" y="15779198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FB6043-807E-6041-9DD7-EA1ED61DCDD8}"/>
              </a:ext>
            </a:extLst>
          </p:cNvPr>
          <p:cNvSpPr/>
          <p:nvPr/>
        </p:nvSpPr>
        <p:spPr>
          <a:xfrm>
            <a:off x="26192409" y="17715161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497BB7C-FC88-6208-2D2F-C6402D1FE775}"/>
              </a:ext>
            </a:extLst>
          </p:cNvPr>
          <p:cNvSpPr/>
          <p:nvPr/>
        </p:nvSpPr>
        <p:spPr>
          <a:xfrm>
            <a:off x="26084824" y="19798680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A2687E6-D7BF-119C-D778-727E945AACE5}"/>
              </a:ext>
            </a:extLst>
          </p:cNvPr>
          <p:cNvSpPr/>
          <p:nvPr/>
        </p:nvSpPr>
        <p:spPr>
          <a:xfrm>
            <a:off x="26084824" y="21752827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789A49A-3AED-E2CB-D7AB-93E713401A92}"/>
              </a:ext>
            </a:extLst>
          </p:cNvPr>
          <p:cNvSpPr/>
          <p:nvPr/>
        </p:nvSpPr>
        <p:spPr>
          <a:xfrm>
            <a:off x="26084823" y="24180010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5377D58-158C-6CAC-4FBF-45D4F2AB3C36}"/>
              </a:ext>
            </a:extLst>
          </p:cNvPr>
          <p:cNvSpPr/>
          <p:nvPr/>
        </p:nvSpPr>
        <p:spPr>
          <a:xfrm>
            <a:off x="26119018" y="26134157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4C66EA2-28CD-B046-AF9A-F8C225026694}"/>
              </a:ext>
            </a:extLst>
          </p:cNvPr>
          <p:cNvSpPr/>
          <p:nvPr/>
        </p:nvSpPr>
        <p:spPr>
          <a:xfrm>
            <a:off x="25939191" y="28636922"/>
            <a:ext cx="542407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9331C97-1E2D-A310-BEBD-FD068F57D2CC}"/>
              </a:ext>
            </a:extLst>
          </p:cNvPr>
          <p:cNvSpPr txBox="1"/>
          <p:nvPr/>
        </p:nvSpPr>
        <p:spPr>
          <a:xfrm>
            <a:off x="2911434" y="1151307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2439</a:t>
            </a:r>
            <a:endParaRPr lang="zh-TW" alt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30172DD-E483-40D0-7452-2005AF2313A3}"/>
              </a:ext>
            </a:extLst>
          </p:cNvPr>
          <p:cNvSpPr txBox="1"/>
          <p:nvPr/>
        </p:nvSpPr>
        <p:spPr>
          <a:xfrm>
            <a:off x="8514040" y="557527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2447</a:t>
            </a:r>
            <a:endParaRPr lang="zh-TW" alt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CF06706-B078-A2AD-D37B-11F99E5CA863}"/>
              </a:ext>
            </a:extLst>
          </p:cNvPr>
          <p:cNvSpPr txBox="1"/>
          <p:nvPr/>
        </p:nvSpPr>
        <p:spPr>
          <a:xfrm>
            <a:off x="26006484" y="650344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2479</a:t>
            </a:r>
            <a:endParaRPr lang="zh-TW" alt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FA62222-B2AD-A5FD-0D0E-BEFC2DEC59B7}"/>
              </a:ext>
            </a:extLst>
          </p:cNvPr>
          <p:cNvSpPr/>
          <p:nvPr/>
        </p:nvSpPr>
        <p:spPr>
          <a:xfrm>
            <a:off x="3661650" y="15569853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D78D0A-A86B-9C80-B2CC-C4E7E4EC6B17}"/>
              </a:ext>
            </a:extLst>
          </p:cNvPr>
          <p:cNvSpPr/>
          <p:nvPr/>
        </p:nvSpPr>
        <p:spPr>
          <a:xfrm>
            <a:off x="3661650" y="17647306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3CEE8-2C8E-41E6-33F8-79FAAECC8D05}"/>
              </a:ext>
            </a:extLst>
          </p:cNvPr>
          <p:cNvSpPr/>
          <p:nvPr/>
        </p:nvSpPr>
        <p:spPr>
          <a:xfrm>
            <a:off x="3661650" y="22024127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03D195-165A-8E14-BD67-A4EE4F3CA184}"/>
              </a:ext>
            </a:extLst>
          </p:cNvPr>
          <p:cNvSpPr/>
          <p:nvPr/>
        </p:nvSpPr>
        <p:spPr>
          <a:xfrm>
            <a:off x="3661649" y="20126800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90CD3E-3718-57FA-2F15-C66D4F67FD06}"/>
              </a:ext>
            </a:extLst>
          </p:cNvPr>
          <p:cNvSpPr/>
          <p:nvPr/>
        </p:nvSpPr>
        <p:spPr>
          <a:xfrm>
            <a:off x="3814050" y="24018695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5216CF-576D-9457-3C7D-05B39437C035}"/>
              </a:ext>
            </a:extLst>
          </p:cNvPr>
          <p:cNvSpPr/>
          <p:nvPr/>
        </p:nvSpPr>
        <p:spPr>
          <a:xfrm>
            <a:off x="3661648" y="11625329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CB2903-3D65-3E58-966E-3723A34FA166}"/>
              </a:ext>
            </a:extLst>
          </p:cNvPr>
          <p:cNvSpPr/>
          <p:nvPr/>
        </p:nvSpPr>
        <p:spPr>
          <a:xfrm>
            <a:off x="3661650" y="13702782"/>
            <a:ext cx="283423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E55A04-576D-7770-072D-1C25DBFCBFD0}"/>
              </a:ext>
            </a:extLst>
          </p:cNvPr>
          <p:cNvSpPr/>
          <p:nvPr/>
        </p:nvSpPr>
        <p:spPr>
          <a:xfrm>
            <a:off x="3814049" y="1856531"/>
            <a:ext cx="283423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7732FA-48F9-60A1-1DA8-EC4C2EFB2EE9}"/>
              </a:ext>
            </a:extLst>
          </p:cNvPr>
          <p:cNvSpPr/>
          <p:nvPr/>
        </p:nvSpPr>
        <p:spPr>
          <a:xfrm>
            <a:off x="3661647" y="4086384"/>
            <a:ext cx="283423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D70482-70BA-C4B3-A15F-F8B5FD530EF2}"/>
              </a:ext>
            </a:extLst>
          </p:cNvPr>
          <p:cNvSpPr/>
          <p:nvPr/>
        </p:nvSpPr>
        <p:spPr>
          <a:xfrm>
            <a:off x="3661650" y="6565878"/>
            <a:ext cx="283423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9BBE82-2E6A-FC05-D2C9-D639E3996E2B}"/>
              </a:ext>
            </a:extLst>
          </p:cNvPr>
          <p:cNvSpPr/>
          <p:nvPr/>
        </p:nvSpPr>
        <p:spPr>
          <a:xfrm>
            <a:off x="3814050" y="9272912"/>
            <a:ext cx="283423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6D9540-E2C7-670A-B791-41E1DE43E1CC}"/>
              </a:ext>
            </a:extLst>
          </p:cNvPr>
          <p:cNvSpPr txBox="1"/>
          <p:nvPr/>
        </p:nvSpPr>
        <p:spPr>
          <a:xfrm>
            <a:off x="3352801" y="739919"/>
            <a:ext cx="2351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276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8159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5AB079-7EB1-FDE5-EDB0-99AAECD011E0}"/>
              </a:ext>
            </a:extLst>
          </p:cNvPr>
          <p:cNvSpPr/>
          <p:nvPr/>
        </p:nvSpPr>
        <p:spPr>
          <a:xfrm>
            <a:off x="3421019" y="1657230"/>
            <a:ext cx="41348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03F87C-BEF4-78F9-D678-00116B087922}"/>
              </a:ext>
            </a:extLst>
          </p:cNvPr>
          <p:cNvSpPr/>
          <p:nvPr/>
        </p:nvSpPr>
        <p:spPr>
          <a:xfrm>
            <a:off x="3573418" y="10421591"/>
            <a:ext cx="1837218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69D60C-B9AB-ED6B-9B6B-D512629ED899}"/>
              </a:ext>
            </a:extLst>
          </p:cNvPr>
          <p:cNvSpPr/>
          <p:nvPr/>
        </p:nvSpPr>
        <p:spPr>
          <a:xfrm>
            <a:off x="3421018" y="12521135"/>
            <a:ext cx="1837218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2A5012-C2E1-4CDB-AFB3-76B0F718C0A9}"/>
              </a:ext>
            </a:extLst>
          </p:cNvPr>
          <p:cNvSpPr/>
          <p:nvPr/>
        </p:nvSpPr>
        <p:spPr>
          <a:xfrm>
            <a:off x="7555833" y="14662541"/>
            <a:ext cx="1092062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69A531-9B86-C9BC-BA9B-7A973AC1B87C}"/>
              </a:ext>
            </a:extLst>
          </p:cNvPr>
          <p:cNvSpPr/>
          <p:nvPr/>
        </p:nvSpPr>
        <p:spPr>
          <a:xfrm>
            <a:off x="11024976" y="16686957"/>
            <a:ext cx="386668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A8BB2F-A7DB-B670-3081-075CE5F49914}"/>
              </a:ext>
            </a:extLst>
          </p:cNvPr>
          <p:cNvSpPr/>
          <p:nvPr/>
        </p:nvSpPr>
        <p:spPr>
          <a:xfrm>
            <a:off x="3667683" y="18492890"/>
            <a:ext cx="55244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2497D5-B4D5-DF03-045D-339D35A64532}"/>
              </a:ext>
            </a:extLst>
          </p:cNvPr>
          <p:cNvSpPr/>
          <p:nvPr/>
        </p:nvSpPr>
        <p:spPr>
          <a:xfrm>
            <a:off x="3667683" y="21051749"/>
            <a:ext cx="55244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097AB8-8E2B-106C-EC65-D01B58C7F8FC}"/>
              </a:ext>
            </a:extLst>
          </p:cNvPr>
          <p:cNvSpPr/>
          <p:nvPr/>
        </p:nvSpPr>
        <p:spPr>
          <a:xfrm>
            <a:off x="3573417" y="25243741"/>
            <a:ext cx="55244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165F9D-42A3-A5EC-84B5-C1E620F7DF90}"/>
              </a:ext>
            </a:extLst>
          </p:cNvPr>
          <p:cNvSpPr/>
          <p:nvPr/>
        </p:nvSpPr>
        <p:spPr>
          <a:xfrm>
            <a:off x="3573419" y="23042314"/>
            <a:ext cx="55244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297527-3992-6A2E-F94E-099CF9552464}"/>
              </a:ext>
            </a:extLst>
          </p:cNvPr>
          <p:cNvSpPr/>
          <p:nvPr/>
        </p:nvSpPr>
        <p:spPr>
          <a:xfrm>
            <a:off x="3466164" y="26974483"/>
            <a:ext cx="55244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C66F39-2858-C09C-E398-8681810D29ED}"/>
              </a:ext>
            </a:extLst>
          </p:cNvPr>
          <p:cNvSpPr/>
          <p:nvPr/>
        </p:nvSpPr>
        <p:spPr>
          <a:xfrm>
            <a:off x="11024975" y="18882438"/>
            <a:ext cx="1092062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16A57F-E831-38BF-79C3-2D6D3C350E1D}"/>
              </a:ext>
            </a:extLst>
          </p:cNvPr>
          <p:cNvSpPr/>
          <p:nvPr/>
        </p:nvSpPr>
        <p:spPr>
          <a:xfrm>
            <a:off x="3485225" y="3798636"/>
            <a:ext cx="41348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364D89-1727-8580-7FCA-AB9ACBB6169D}"/>
              </a:ext>
            </a:extLst>
          </p:cNvPr>
          <p:cNvSpPr/>
          <p:nvPr/>
        </p:nvSpPr>
        <p:spPr>
          <a:xfrm>
            <a:off x="3463225" y="6118689"/>
            <a:ext cx="41348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0328582-B015-5F28-272A-4AFBDAB5709C}"/>
              </a:ext>
            </a:extLst>
          </p:cNvPr>
          <p:cNvSpPr/>
          <p:nvPr/>
        </p:nvSpPr>
        <p:spPr>
          <a:xfrm>
            <a:off x="3468190" y="8344386"/>
            <a:ext cx="41348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9287F5C-E11D-4685-EF83-1744D3E4CAB2}"/>
              </a:ext>
            </a:extLst>
          </p:cNvPr>
          <p:cNvSpPr/>
          <p:nvPr/>
        </p:nvSpPr>
        <p:spPr>
          <a:xfrm>
            <a:off x="11024974" y="21014475"/>
            <a:ext cx="1092062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69E270-3D2F-C9C8-27C2-7832A7C9DDFA}"/>
              </a:ext>
            </a:extLst>
          </p:cNvPr>
          <p:cNvSpPr/>
          <p:nvPr/>
        </p:nvSpPr>
        <p:spPr>
          <a:xfrm>
            <a:off x="11024973" y="23136507"/>
            <a:ext cx="1092062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D69B523-A0DE-415D-CCD7-1C09BD3CEC0B}"/>
              </a:ext>
            </a:extLst>
          </p:cNvPr>
          <p:cNvSpPr/>
          <p:nvPr/>
        </p:nvSpPr>
        <p:spPr>
          <a:xfrm>
            <a:off x="11024976" y="24987509"/>
            <a:ext cx="1092062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A365BD5-9052-DB8F-0A91-3A64BC8936E6}"/>
              </a:ext>
            </a:extLst>
          </p:cNvPr>
          <p:cNvSpPr/>
          <p:nvPr/>
        </p:nvSpPr>
        <p:spPr>
          <a:xfrm>
            <a:off x="11177372" y="26988792"/>
            <a:ext cx="1092062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3E7711B-1FCB-1217-CDED-8F7ADB2BF36E}"/>
              </a:ext>
            </a:extLst>
          </p:cNvPr>
          <p:cNvSpPr/>
          <p:nvPr/>
        </p:nvSpPr>
        <p:spPr>
          <a:xfrm>
            <a:off x="7620039" y="1808071"/>
            <a:ext cx="1533621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6B7348F-CB9B-C877-C005-8E2A189D40ED}"/>
              </a:ext>
            </a:extLst>
          </p:cNvPr>
          <p:cNvSpPr/>
          <p:nvPr/>
        </p:nvSpPr>
        <p:spPr>
          <a:xfrm>
            <a:off x="7598039" y="4032383"/>
            <a:ext cx="1533621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C470225-15B5-935B-7D15-6B2EEF604269}"/>
              </a:ext>
            </a:extLst>
          </p:cNvPr>
          <p:cNvSpPr/>
          <p:nvPr/>
        </p:nvSpPr>
        <p:spPr>
          <a:xfrm>
            <a:off x="7555833" y="6303404"/>
            <a:ext cx="1533621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4A3FE34-D327-61EB-C258-FE7AC07134E1}"/>
              </a:ext>
            </a:extLst>
          </p:cNvPr>
          <p:cNvSpPr/>
          <p:nvPr/>
        </p:nvSpPr>
        <p:spPr>
          <a:xfrm>
            <a:off x="7555833" y="8331249"/>
            <a:ext cx="1164656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7548C80-BAF2-1057-A94E-6002926A8041}"/>
              </a:ext>
            </a:extLst>
          </p:cNvPr>
          <p:cNvSpPr/>
          <p:nvPr/>
        </p:nvSpPr>
        <p:spPr>
          <a:xfrm>
            <a:off x="22097998" y="8365391"/>
            <a:ext cx="1001027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C20D8A4-A520-FEA8-4D8D-0A3CABC91D56}"/>
              </a:ext>
            </a:extLst>
          </p:cNvPr>
          <p:cNvSpPr/>
          <p:nvPr/>
        </p:nvSpPr>
        <p:spPr>
          <a:xfrm>
            <a:off x="22250398" y="12505162"/>
            <a:ext cx="1001027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1AC0FE-3EDF-C2A4-DA98-6D8C1A8A2D24}"/>
              </a:ext>
            </a:extLst>
          </p:cNvPr>
          <p:cNvSpPr/>
          <p:nvPr/>
        </p:nvSpPr>
        <p:spPr>
          <a:xfrm>
            <a:off x="22250397" y="27019903"/>
            <a:ext cx="1001027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4B696-EA37-7CFC-A2B6-8B16A8EA9DCD}"/>
              </a:ext>
            </a:extLst>
          </p:cNvPr>
          <p:cNvSpPr/>
          <p:nvPr/>
        </p:nvSpPr>
        <p:spPr>
          <a:xfrm>
            <a:off x="22250398" y="24987509"/>
            <a:ext cx="1001027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38A6FC9-2B30-5D5F-4746-6184CACA4D85}"/>
              </a:ext>
            </a:extLst>
          </p:cNvPr>
          <p:cNvSpPr/>
          <p:nvPr/>
        </p:nvSpPr>
        <p:spPr>
          <a:xfrm>
            <a:off x="22258418" y="18992671"/>
            <a:ext cx="94568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D664451-456D-3572-F4AE-CD94B87A9DF4}"/>
              </a:ext>
            </a:extLst>
          </p:cNvPr>
          <p:cNvSpPr/>
          <p:nvPr/>
        </p:nvSpPr>
        <p:spPr>
          <a:xfrm>
            <a:off x="22250397" y="21062145"/>
            <a:ext cx="985787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C77679-EA78-3607-C566-05190B46516B}"/>
              </a:ext>
            </a:extLst>
          </p:cNvPr>
          <p:cNvSpPr/>
          <p:nvPr/>
        </p:nvSpPr>
        <p:spPr>
          <a:xfrm>
            <a:off x="22258418" y="23136507"/>
            <a:ext cx="985787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40BC5A-C927-6F6A-75EA-E58524F4C1B0}"/>
              </a:ext>
            </a:extLst>
          </p:cNvPr>
          <p:cNvSpPr txBox="1"/>
          <p:nvPr/>
        </p:nvSpPr>
        <p:spPr>
          <a:xfrm>
            <a:off x="7555833" y="338159"/>
            <a:ext cx="178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324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1D3E9C-B2AB-4B31-5DFA-4293EFA9A84A}"/>
              </a:ext>
            </a:extLst>
          </p:cNvPr>
          <p:cNvSpPr txBox="1"/>
          <p:nvPr/>
        </p:nvSpPr>
        <p:spPr>
          <a:xfrm>
            <a:off x="22250397" y="450741"/>
            <a:ext cx="178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348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1230"/>
            <a:ext cx="33423225" cy="472725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4AC5E35-5588-D86E-241D-1CCDAFD96982}"/>
              </a:ext>
            </a:extLst>
          </p:cNvPr>
          <p:cNvSpPr/>
          <p:nvPr/>
        </p:nvSpPr>
        <p:spPr>
          <a:xfrm>
            <a:off x="3950408" y="1586542"/>
            <a:ext cx="49048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D1378C-BC28-7E13-3C4F-206054256D64}"/>
              </a:ext>
            </a:extLst>
          </p:cNvPr>
          <p:cNvSpPr/>
          <p:nvPr/>
        </p:nvSpPr>
        <p:spPr>
          <a:xfrm>
            <a:off x="9205650" y="1586542"/>
            <a:ext cx="56172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C6BC28-38C7-E3BF-3DF9-1B09474249B0}"/>
              </a:ext>
            </a:extLst>
          </p:cNvPr>
          <p:cNvSpPr/>
          <p:nvPr/>
        </p:nvSpPr>
        <p:spPr>
          <a:xfrm>
            <a:off x="3950408" y="3803084"/>
            <a:ext cx="490483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D3EC37-1BB7-2506-D040-5F016B6202EC}"/>
              </a:ext>
            </a:extLst>
          </p:cNvPr>
          <p:cNvSpPr/>
          <p:nvPr/>
        </p:nvSpPr>
        <p:spPr>
          <a:xfrm>
            <a:off x="8855242" y="4295100"/>
            <a:ext cx="56172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D0D38D-D579-02B1-49AC-1DEE736A6B04}"/>
              </a:ext>
            </a:extLst>
          </p:cNvPr>
          <p:cNvSpPr/>
          <p:nvPr/>
        </p:nvSpPr>
        <p:spPr>
          <a:xfrm>
            <a:off x="3740795" y="6511642"/>
            <a:ext cx="107317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654BC3-60D1-9397-4035-16342B0C2821}"/>
              </a:ext>
            </a:extLst>
          </p:cNvPr>
          <p:cNvSpPr/>
          <p:nvPr/>
        </p:nvSpPr>
        <p:spPr>
          <a:xfrm>
            <a:off x="3489391" y="9220200"/>
            <a:ext cx="113335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2109B8-E0AC-56B9-331B-B76C9B9E7911}"/>
              </a:ext>
            </a:extLst>
          </p:cNvPr>
          <p:cNvSpPr/>
          <p:nvPr/>
        </p:nvSpPr>
        <p:spPr>
          <a:xfrm>
            <a:off x="3950408" y="11298758"/>
            <a:ext cx="61079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92AC77-C06D-38D2-1F05-553AAD45D60B}"/>
              </a:ext>
            </a:extLst>
          </p:cNvPr>
          <p:cNvSpPr/>
          <p:nvPr/>
        </p:nvSpPr>
        <p:spPr>
          <a:xfrm>
            <a:off x="10872497" y="11298758"/>
            <a:ext cx="213240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76A243-FB48-9676-50D4-6FFD6845F95C}"/>
              </a:ext>
            </a:extLst>
          </p:cNvPr>
          <p:cNvSpPr/>
          <p:nvPr/>
        </p:nvSpPr>
        <p:spPr>
          <a:xfrm>
            <a:off x="10872497" y="13023284"/>
            <a:ext cx="213240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B12BDD-F5B6-D666-F7BC-87EA61A6C6DD}"/>
              </a:ext>
            </a:extLst>
          </p:cNvPr>
          <p:cNvSpPr/>
          <p:nvPr/>
        </p:nvSpPr>
        <p:spPr>
          <a:xfrm>
            <a:off x="17566105" y="14963858"/>
            <a:ext cx="147828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E33522-5A11-46C4-CF76-C95C0FF9E6D9}"/>
              </a:ext>
            </a:extLst>
          </p:cNvPr>
          <p:cNvSpPr/>
          <p:nvPr/>
        </p:nvSpPr>
        <p:spPr>
          <a:xfrm>
            <a:off x="3740794" y="21707082"/>
            <a:ext cx="747263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52ACBE-3084-D2C1-2D58-8A17DC766850}"/>
              </a:ext>
            </a:extLst>
          </p:cNvPr>
          <p:cNvSpPr/>
          <p:nvPr/>
        </p:nvSpPr>
        <p:spPr>
          <a:xfrm>
            <a:off x="13902984" y="17110900"/>
            <a:ext cx="41925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06F3544-46C6-D50F-B352-75A97541102E}"/>
              </a:ext>
            </a:extLst>
          </p:cNvPr>
          <p:cNvSpPr/>
          <p:nvPr/>
        </p:nvSpPr>
        <p:spPr>
          <a:xfrm>
            <a:off x="14055384" y="19189458"/>
            <a:ext cx="41925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724307-6A76-1589-7788-B18F52172D5D}"/>
              </a:ext>
            </a:extLst>
          </p:cNvPr>
          <p:cNvSpPr/>
          <p:nvPr/>
        </p:nvSpPr>
        <p:spPr>
          <a:xfrm>
            <a:off x="14055383" y="21198516"/>
            <a:ext cx="41925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3EFB14-7A89-B0FC-1409-EDC7354AD85B}"/>
              </a:ext>
            </a:extLst>
          </p:cNvPr>
          <p:cNvSpPr/>
          <p:nvPr/>
        </p:nvSpPr>
        <p:spPr>
          <a:xfrm>
            <a:off x="14055384" y="23415058"/>
            <a:ext cx="41925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F028BDF-6B02-9F6B-616A-38F308E8C41A}"/>
              </a:ext>
            </a:extLst>
          </p:cNvPr>
          <p:cNvSpPr/>
          <p:nvPr/>
        </p:nvSpPr>
        <p:spPr>
          <a:xfrm>
            <a:off x="14055384" y="25374558"/>
            <a:ext cx="41925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A4AE588-CACE-EF4A-9FBE-F8843DF31820}"/>
              </a:ext>
            </a:extLst>
          </p:cNvPr>
          <p:cNvSpPr/>
          <p:nvPr/>
        </p:nvSpPr>
        <p:spPr>
          <a:xfrm>
            <a:off x="21209398" y="17068241"/>
            <a:ext cx="32868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41A53EF-F15E-D783-D62C-6B28D1716882}"/>
              </a:ext>
            </a:extLst>
          </p:cNvPr>
          <p:cNvSpPr/>
          <p:nvPr/>
        </p:nvSpPr>
        <p:spPr>
          <a:xfrm>
            <a:off x="21209398" y="19189458"/>
            <a:ext cx="32868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93CBE2F-D24D-593A-2E1D-72463AC452EC}"/>
              </a:ext>
            </a:extLst>
          </p:cNvPr>
          <p:cNvSpPr/>
          <p:nvPr/>
        </p:nvSpPr>
        <p:spPr>
          <a:xfrm>
            <a:off x="20905212" y="21310675"/>
            <a:ext cx="32868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09B2FEF-4B8A-78DB-3422-A1173BE1FECD}"/>
              </a:ext>
            </a:extLst>
          </p:cNvPr>
          <p:cNvSpPr/>
          <p:nvPr/>
        </p:nvSpPr>
        <p:spPr>
          <a:xfrm>
            <a:off x="21057612" y="23413796"/>
            <a:ext cx="32868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83EC6D-162C-02B7-EEC1-D68BF86CC068}"/>
              </a:ext>
            </a:extLst>
          </p:cNvPr>
          <p:cNvSpPr/>
          <p:nvPr/>
        </p:nvSpPr>
        <p:spPr>
          <a:xfrm>
            <a:off x="21057612" y="25789143"/>
            <a:ext cx="32868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1A29F6-DCE8-E688-01F8-E52FAB7A9E90}"/>
              </a:ext>
            </a:extLst>
          </p:cNvPr>
          <p:cNvSpPr/>
          <p:nvPr/>
        </p:nvSpPr>
        <p:spPr>
          <a:xfrm>
            <a:off x="17566105" y="1655374"/>
            <a:ext cx="32868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99F8A99-2B18-C35B-24BA-0C85CCC6CB57}"/>
              </a:ext>
            </a:extLst>
          </p:cNvPr>
          <p:cNvSpPr/>
          <p:nvPr/>
        </p:nvSpPr>
        <p:spPr>
          <a:xfrm>
            <a:off x="17710484" y="3987659"/>
            <a:ext cx="32868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C7A9B94-13A8-C16E-EC3A-4F041F065696}"/>
              </a:ext>
            </a:extLst>
          </p:cNvPr>
          <p:cNvSpPr/>
          <p:nvPr/>
        </p:nvSpPr>
        <p:spPr>
          <a:xfrm>
            <a:off x="17710484" y="6366818"/>
            <a:ext cx="32868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A1882A-2BAB-7DAC-F6F2-82C4ACC7F7F6}"/>
              </a:ext>
            </a:extLst>
          </p:cNvPr>
          <p:cNvSpPr/>
          <p:nvPr/>
        </p:nvSpPr>
        <p:spPr>
          <a:xfrm>
            <a:off x="17922500" y="8888897"/>
            <a:ext cx="32868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278295-8954-8A69-93F5-24632E5F134A}"/>
              </a:ext>
            </a:extLst>
          </p:cNvPr>
          <p:cNvSpPr/>
          <p:nvPr/>
        </p:nvSpPr>
        <p:spPr>
          <a:xfrm>
            <a:off x="21209398" y="1926829"/>
            <a:ext cx="32868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81B43D6-9CD3-2E9D-EFED-20D5C68D8E37}"/>
              </a:ext>
            </a:extLst>
          </p:cNvPr>
          <p:cNvSpPr/>
          <p:nvPr/>
        </p:nvSpPr>
        <p:spPr>
          <a:xfrm>
            <a:off x="21173676" y="4147863"/>
            <a:ext cx="32868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BE32499-042F-527B-ED28-2A1DF9B90917}"/>
              </a:ext>
            </a:extLst>
          </p:cNvPr>
          <p:cNvSpPr/>
          <p:nvPr/>
        </p:nvSpPr>
        <p:spPr>
          <a:xfrm>
            <a:off x="21290681" y="6320016"/>
            <a:ext cx="32868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215AF3D-8B74-C016-1F4A-FB6EF24C1F54}"/>
              </a:ext>
            </a:extLst>
          </p:cNvPr>
          <p:cNvSpPr/>
          <p:nvPr/>
        </p:nvSpPr>
        <p:spPr>
          <a:xfrm>
            <a:off x="21290681" y="8695363"/>
            <a:ext cx="32868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3EEC6D2-CDEF-80F6-2FA1-1C30E9BE1211}"/>
              </a:ext>
            </a:extLst>
          </p:cNvPr>
          <p:cNvSpPr/>
          <p:nvPr/>
        </p:nvSpPr>
        <p:spPr>
          <a:xfrm>
            <a:off x="24776952" y="1785984"/>
            <a:ext cx="72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C7A3380-0741-B572-E544-8E520EB75373}"/>
              </a:ext>
            </a:extLst>
          </p:cNvPr>
          <p:cNvSpPr/>
          <p:nvPr/>
        </p:nvSpPr>
        <p:spPr>
          <a:xfrm>
            <a:off x="24776952" y="3805184"/>
            <a:ext cx="72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F81512B-D662-F41F-EEA4-9CC60E6536C6}"/>
              </a:ext>
            </a:extLst>
          </p:cNvPr>
          <p:cNvSpPr/>
          <p:nvPr/>
        </p:nvSpPr>
        <p:spPr>
          <a:xfrm>
            <a:off x="24748337" y="6361334"/>
            <a:ext cx="72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EA9B98-67C1-E7DD-2186-BE47522779A3}"/>
              </a:ext>
            </a:extLst>
          </p:cNvPr>
          <p:cNvSpPr/>
          <p:nvPr/>
        </p:nvSpPr>
        <p:spPr>
          <a:xfrm>
            <a:off x="24996505" y="8392768"/>
            <a:ext cx="72000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3F03F10-21DD-A7F8-C19E-45D4680FEA1F}"/>
              </a:ext>
            </a:extLst>
          </p:cNvPr>
          <p:cNvSpPr/>
          <p:nvPr/>
        </p:nvSpPr>
        <p:spPr>
          <a:xfrm>
            <a:off x="24996505" y="17076658"/>
            <a:ext cx="6951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982E39-4DAD-8C16-13F8-A778FD40F220}"/>
              </a:ext>
            </a:extLst>
          </p:cNvPr>
          <p:cNvSpPr/>
          <p:nvPr/>
        </p:nvSpPr>
        <p:spPr>
          <a:xfrm>
            <a:off x="24901036" y="19086129"/>
            <a:ext cx="6951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E7C4BAD-1B96-2B5C-B8AE-2056B4AB4549}"/>
              </a:ext>
            </a:extLst>
          </p:cNvPr>
          <p:cNvSpPr/>
          <p:nvPr/>
        </p:nvSpPr>
        <p:spPr>
          <a:xfrm>
            <a:off x="24748337" y="21172756"/>
            <a:ext cx="6951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6933A24-F00C-A8B9-6C66-BE9BDFA414B4}"/>
              </a:ext>
            </a:extLst>
          </p:cNvPr>
          <p:cNvSpPr/>
          <p:nvPr/>
        </p:nvSpPr>
        <p:spPr>
          <a:xfrm>
            <a:off x="24821971" y="23375364"/>
            <a:ext cx="6951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D0D6BF5-6DFF-77B3-9105-8FB13EEAAC56}"/>
              </a:ext>
            </a:extLst>
          </p:cNvPr>
          <p:cNvSpPr/>
          <p:nvPr/>
        </p:nvSpPr>
        <p:spPr>
          <a:xfrm>
            <a:off x="24776952" y="25026101"/>
            <a:ext cx="69518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7726BB-0471-A570-DFBF-7ECB8D598101}"/>
              </a:ext>
            </a:extLst>
          </p:cNvPr>
          <p:cNvSpPr txBox="1"/>
          <p:nvPr/>
        </p:nvSpPr>
        <p:spPr>
          <a:xfrm>
            <a:off x="3489391" y="221230"/>
            <a:ext cx="199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366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B4A6C31-9F71-B62A-842A-402BB5E0CC56}"/>
              </a:ext>
            </a:extLst>
          </p:cNvPr>
          <p:cNvSpPr txBox="1"/>
          <p:nvPr/>
        </p:nvSpPr>
        <p:spPr>
          <a:xfrm>
            <a:off x="13902984" y="504127"/>
            <a:ext cx="199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384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3400</Words>
  <Application>Microsoft Office PowerPoint</Application>
  <PresentationFormat>自訂</PresentationFormat>
  <Paragraphs>1797</Paragraphs>
  <Slides>67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0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朱雅萱</cp:lastModifiedBy>
  <cp:revision>42</cp:revision>
  <dcterms:created xsi:type="dcterms:W3CDTF">2013-01-27T09:14:16Z</dcterms:created>
  <dcterms:modified xsi:type="dcterms:W3CDTF">2023-08-05T07:07:45Z</dcterms:modified>
  <cp:category/>
</cp:coreProperties>
</file>